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326" r:id="rId3"/>
    <p:sldId id="327" r:id="rId4"/>
    <p:sldId id="328" r:id="rId5"/>
    <p:sldId id="285" r:id="rId6"/>
    <p:sldId id="329" r:id="rId7"/>
    <p:sldId id="330" r:id="rId8"/>
    <p:sldId id="33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CD"/>
    <a:srgbClr val="000000"/>
    <a:srgbClr val="F2F2F2"/>
    <a:srgbClr val="FF0000"/>
    <a:srgbClr val="E8E8E8"/>
    <a:srgbClr val="520A44"/>
    <a:srgbClr val="00FFCC"/>
    <a:srgbClr val="FFD1E8"/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민주" userId="S::k920428@mail.hongik.ac.kr::45864c69-cf0a-4ef7-a614-69e2d061e741" providerId="AD" clId="Web-{936A29CE-6D85-2E11-6D41-1DA53F116551}"/>
    <pc:docChg chg="modSld">
      <pc:chgData name="문민주" userId="S::k920428@mail.hongik.ac.kr::45864c69-cf0a-4ef7-a614-69e2d061e741" providerId="AD" clId="Web-{936A29CE-6D85-2E11-6D41-1DA53F116551}" dt="2019-07-25T06:13:07.057" v="3"/>
      <pc:docMkLst>
        <pc:docMk/>
      </pc:docMkLst>
      <pc:sldChg chg="delSp modSp">
        <pc:chgData name="문민주" userId="S::k920428@mail.hongik.ac.kr::45864c69-cf0a-4ef7-a614-69e2d061e741" providerId="AD" clId="Web-{936A29CE-6D85-2E11-6D41-1DA53F116551}" dt="2019-07-25T06:13:07.057" v="3"/>
        <pc:sldMkLst>
          <pc:docMk/>
          <pc:sldMk cId="80284757" sldId="273"/>
        </pc:sldMkLst>
        <pc:cxnChg chg="del mod">
          <ac:chgData name="문민주" userId="S::k920428@mail.hongik.ac.kr::45864c69-cf0a-4ef7-a614-69e2d061e741" providerId="AD" clId="Web-{936A29CE-6D85-2E11-6D41-1DA53F116551}" dt="2019-07-25T06:13:03.713" v="0"/>
          <ac:cxnSpMkLst>
            <pc:docMk/>
            <pc:sldMk cId="80284757" sldId="273"/>
            <ac:cxnSpMk id="11" creationId="{00000000-0000-0000-0000-000000000000}"/>
          </ac:cxnSpMkLst>
        </pc:cxnChg>
        <pc:cxnChg chg="del mod">
          <ac:chgData name="문민주" userId="S::k920428@mail.hongik.ac.kr::45864c69-cf0a-4ef7-a614-69e2d061e741" providerId="AD" clId="Web-{936A29CE-6D85-2E11-6D41-1DA53F116551}" dt="2019-07-25T06:13:04.525" v="1"/>
          <ac:cxnSpMkLst>
            <pc:docMk/>
            <pc:sldMk cId="80284757" sldId="273"/>
            <ac:cxnSpMk id="12" creationId="{00000000-0000-0000-0000-000000000000}"/>
          </ac:cxnSpMkLst>
        </pc:cxnChg>
        <pc:cxnChg chg="del mod">
          <ac:chgData name="문민주" userId="S::k920428@mail.hongik.ac.kr::45864c69-cf0a-4ef7-a614-69e2d061e741" providerId="AD" clId="Web-{936A29CE-6D85-2E11-6D41-1DA53F116551}" dt="2019-07-25T06:13:05.666" v="2"/>
          <ac:cxnSpMkLst>
            <pc:docMk/>
            <pc:sldMk cId="80284757" sldId="273"/>
            <ac:cxnSpMk id="13" creationId="{00000000-0000-0000-0000-000000000000}"/>
          </ac:cxnSpMkLst>
        </pc:cxnChg>
        <pc:cxnChg chg="del mod">
          <ac:chgData name="문민주" userId="S::k920428@mail.hongik.ac.kr::45864c69-cf0a-4ef7-a614-69e2d061e741" providerId="AD" clId="Web-{936A29CE-6D85-2E11-6D41-1DA53F116551}" dt="2019-07-25T06:13:07.057" v="3"/>
          <ac:cxnSpMkLst>
            <pc:docMk/>
            <pc:sldMk cId="80284757" sldId="273"/>
            <ac:cxnSpMk id="14" creationId="{00000000-0000-0000-0000-000000000000}"/>
          </ac:cxnSpMkLst>
        </pc:cxnChg>
      </pc:sldChg>
    </pc:docChg>
  </pc:docChgLst>
  <pc:docChgLst>
    <pc:chgData name="문민주" userId="S::k920428@mail.hongik.ac.kr::45864c69-cf0a-4ef7-a614-69e2d061e741" providerId="AD" clId="Web-{FEEB9F8B-5E74-FB9D-69D9-B6AA7EC869C8}"/>
    <pc:docChg chg="delSld">
      <pc:chgData name="문민주" userId="S::k920428@mail.hongik.ac.kr::45864c69-cf0a-4ef7-a614-69e2d061e741" providerId="AD" clId="Web-{FEEB9F8B-5E74-FB9D-69D9-B6AA7EC869C8}" dt="2019-07-18T05:21:41.201" v="0"/>
      <pc:docMkLst>
        <pc:docMk/>
      </pc:docMkLst>
      <pc:sldChg chg="del">
        <pc:chgData name="문민주" userId="S::k920428@mail.hongik.ac.kr::45864c69-cf0a-4ef7-a614-69e2d061e741" providerId="AD" clId="Web-{FEEB9F8B-5E74-FB9D-69D9-B6AA7EC869C8}" dt="2019-07-18T05:21:41.201" v="0"/>
        <pc:sldMkLst>
          <pc:docMk/>
          <pc:sldMk cId="1675122919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677B-3751-4D97-9477-4D57A02BCC3D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91DA2-ACC8-421C-9231-4519F9DBB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7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4302799"/>
            <a:ext cx="12192000" cy="1655762"/>
          </a:xfrm>
          <a:prstGeom prst="rect">
            <a:avLst/>
          </a:prstGeom>
          <a:solidFill>
            <a:srgbClr val="000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3461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7552-DAAD-4472-8618-67FA446093EB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02799"/>
            <a:ext cx="9144000" cy="165576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AF22-48D0-4C22-9F0F-7A0B579C347C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28D-A16C-40EC-B26B-7E052F3622A3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893852"/>
            <a:ext cx="12192000" cy="5964148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432" y="4251"/>
            <a:ext cx="10515600" cy="88960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068512" y="1825625"/>
            <a:ext cx="10078949" cy="4351338"/>
          </a:xfrm>
        </p:spPr>
        <p:txBody>
          <a:bodyPr/>
          <a:lstStyle>
            <a:lvl1pPr marL="0" indent="0">
              <a:buNone/>
              <a:defRPr>
                <a:solidFill>
                  <a:schemeClr val="accent5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  <a:lvl2pPr>
              <a:defRPr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2pPr>
            <a:lvl3pPr>
              <a:defRPr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3pPr>
            <a:lvl4pPr>
              <a:defRPr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4pPr>
            <a:lvl5pPr>
              <a:defRPr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CD4D-7B49-4916-9B01-97CD26F8E49B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C1B-C644-4679-8CBE-253D27201E17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709737"/>
            <a:ext cx="12191999" cy="2852737"/>
          </a:xfrm>
          <a:prstGeom prst="rect">
            <a:avLst/>
          </a:prstGeom>
          <a:solidFill>
            <a:srgbClr val="000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4083-77CC-40B4-AE63-962C7B94E9B3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DD88-AD3A-45FD-8674-20BD38D9630B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D626-FF03-4CFE-9F1D-EA4628CA28F1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160C-66B7-4ED6-91C8-5F136108317D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A243-7867-4ACD-BE3E-5E55A7C07145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927-9647-4A2E-9D81-AAD0017CB8A9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3885-F7D0-4209-B450-0D01D9C239E9}" type="datetime1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C207D3-017E-4C83-AFE6-D3B0C2BD9DF1}"/>
              </a:ext>
            </a:extLst>
          </p:cNvPr>
          <p:cNvGrpSpPr/>
          <p:nvPr/>
        </p:nvGrpSpPr>
        <p:grpSpPr>
          <a:xfrm>
            <a:off x="437203" y="1149876"/>
            <a:ext cx="5275618" cy="5138432"/>
            <a:chOff x="3098115" y="965319"/>
            <a:chExt cx="6973175" cy="5138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C44EE9-9DBF-42F7-97F6-4BB49CF64E1C}"/>
                </a:ext>
              </a:extLst>
            </p:cNvPr>
            <p:cNvSpPr txBox="1"/>
            <p:nvPr/>
          </p:nvSpPr>
          <p:spPr>
            <a:xfrm>
              <a:off x="3098115" y="965319"/>
              <a:ext cx="2847584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이동</a:t>
              </a: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C29FA29-A96C-4C66-8ADB-82EB4608BF31}"/>
                </a:ext>
              </a:extLst>
            </p:cNvPr>
            <p:cNvSpPr/>
            <p:nvPr/>
          </p:nvSpPr>
          <p:spPr>
            <a:xfrm>
              <a:off x="3192052" y="1581510"/>
              <a:ext cx="6879238" cy="3254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505D8BC-EF48-495B-9B5F-5200CD0EC317}"/>
                </a:ext>
              </a:extLst>
            </p:cNvPr>
            <p:cNvSpPr/>
            <p:nvPr/>
          </p:nvSpPr>
          <p:spPr>
            <a:xfrm>
              <a:off x="4302698" y="3893958"/>
              <a:ext cx="4539297" cy="348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283F2A-74C0-4597-ABB9-4F3C659E4735}"/>
                </a:ext>
              </a:extLst>
            </p:cNvPr>
            <p:cNvSpPr txBox="1"/>
            <p:nvPr/>
          </p:nvSpPr>
          <p:spPr>
            <a:xfrm>
              <a:off x="3226853" y="5181606"/>
              <a:ext cx="679519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방향키를 눌러 자유롭게 이동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817AF4-35F7-4CD2-8EEE-C39632AF4D7A}"/>
                </a:ext>
              </a:extLst>
            </p:cNvPr>
            <p:cNvSpPr txBox="1"/>
            <p:nvPr/>
          </p:nvSpPr>
          <p:spPr>
            <a:xfrm>
              <a:off x="3226517" y="5765197"/>
              <a:ext cx="6795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/>
                    </a:solidFill>
                  </a:ln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방향키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1F2F7A-5558-4250-A5F7-CAEDA162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4203" y1="31364" x2="54348" y2="9181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04710" y="3097197"/>
              <a:ext cx="521213" cy="648103"/>
            </a:xfrm>
            <a:prstGeom prst="rect">
              <a:avLst/>
            </a:prstGeom>
          </p:spPr>
        </p:pic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98CEF21D-3263-4735-A2D9-2186D62BA0E4}"/>
                </a:ext>
              </a:extLst>
            </p:cNvPr>
            <p:cNvSpPr/>
            <p:nvPr/>
          </p:nvSpPr>
          <p:spPr>
            <a:xfrm>
              <a:off x="6011387" y="3239276"/>
              <a:ext cx="734345" cy="33180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95786AD-4528-4FFF-8B10-5A7D3DACB371}"/>
                </a:ext>
              </a:extLst>
            </p:cNvPr>
            <p:cNvSpPr/>
            <p:nvPr/>
          </p:nvSpPr>
          <p:spPr>
            <a:xfrm flipH="1">
              <a:off x="4384902" y="3248199"/>
              <a:ext cx="734343" cy="33180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48774CF-3281-4FD5-8FF1-C9041D211706}"/>
              </a:ext>
            </a:extLst>
          </p:cNvPr>
          <p:cNvGrpSpPr/>
          <p:nvPr/>
        </p:nvGrpSpPr>
        <p:grpSpPr>
          <a:xfrm>
            <a:off x="6479181" y="1149804"/>
            <a:ext cx="5275618" cy="5138432"/>
            <a:chOff x="3098115" y="965319"/>
            <a:chExt cx="6973175" cy="51384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A4CEE0-07AF-4D31-BF2C-643C3D975B16}"/>
                </a:ext>
              </a:extLst>
            </p:cNvPr>
            <p:cNvSpPr txBox="1"/>
            <p:nvPr/>
          </p:nvSpPr>
          <p:spPr>
            <a:xfrm>
              <a:off x="3098115" y="965319"/>
              <a:ext cx="2847584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점프</a:t>
              </a:r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B856FDA-8BC5-49CB-8E97-C28E3716276D}"/>
                </a:ext>
              </a:extLst>
            </p:cNvPr>
            <p:cNvSpPr/>
            <p:nvPr/>
          </p:nvSpPr>
          <p:spPr>
            <a:xfrm>
              <a:off x="3192052" y="1581510"/>
              <a:ext cx="6879238" cy="3254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E87921D3-20D0-4D7E-A78C-9E0B18B92298}"/>
                </a:ext>
              </a:extLst>
            </p:cNvPr>
            <p:cNvSpPr/>
            <p:nvPr/>
          </p:nvSpPr>
          <p:spPr>
            <a:xfrm>
              <a:off x="4302698" y="3893958"/>
              <a:ext cx="4539297" cy="348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83F50C-3B06-4DA7-94CD-A2FE1C0C5BB6}"/>
                </a:ext>
              </a:extLst>
            </p:cNvPr>
            <p:cNvSpPr txBox="1"/>
            <p:nvPr/>
          </p:nvSpPr>
          <p:spPr>
            <a:xfrm>
              <a:off x="3226853" y="5181606"/>
              <a:ext cx="679519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뛰어 오른다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FED067-2301-499D-B19B-36E08876762B}"/>
                </a:ext>
              </a:extLst>
            </p:cNvPr>
            <p:cNvSpPr txBox="1"/>
            <p:nvPr/>
          </p:nvSpPr>
          <p:spPr>
            <a:xfrm>
              <a:off x="3226517" y="5765197"/>
              <a:ext cx="6795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AD73C44-92AA-4AA4-926E-CF1C76212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4203" y1="31364" x2="54348" y2="9181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70279" y="3197269"/>
              <a:ext cx="521213" cy="648103"/>
            </a:xfrm>
            <a:prstGeom prst="rect">
              <a:avLst/>
            </a:prstGeom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6A64241F-14EE-46BD-AEFF-EFD369F9F45C}"/>
                </a:ext>
              </a:extLst>
            </p:cNvPr>
            <p:cNvSpPr/>
            <p:nvPr/>
          </p:nvSpPr>
          <p:spPr>
            <a:xfrm rot="16200000">
              <a:off x="6462687" y="2782519"/>
              <a:ext cx="336395" cy="43856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97C54D8-4900-47AA-BF2B-027CE9C19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4203" y1="31364" x2="54348" y2="9181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70279" y="2181430"/>
              <a:ext cx="521213" cy="648103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A6E41D6-E518-4BFD-805C-B13542659E07}"/>
              </a:ext>
            </a:extLst>
          </p:cNvPr>
          <p:cNvSpPr txBox="1"/>
          <p:nvPr/>
        </p:nvSpPr>
        <p:spPr>
          <a:xfrm>
            <a:off x="8511665" y="6400712"/>
            <a:ext cx="35213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눌러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재개</a:t>
            </a:r>
          </a:p>
        </p:txBody>
      </p:sp>
    </p:spTree>
    <p:extLst>
      <p:ext uri="{BB962C8B-B14F-4D97-AF65-F5344CB8AC3E}">
        <p14:creationId xmlns:p14="http://schemas.microsoft.com/office/powerpoint/2010/main" val="9210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부스트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29FA29-A96C-4C66-8ADB-82EB4608BF31}"/>
              </a:ext>
            </a:extLst>
          </p:cNvPr>
          <p:cNvSpPr/>
          <p:nvPr/>
        </p:nvSpPr>
        <p:spPr>
          <a:xfrm>
            <a:off x="1440096" y="1766067"/>
            <a:ext cx="9384658" cy="325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05D8BC-EF48-495B-9B5F-5200CD0EC317}"/>
              </a:ext>
            </a:extLst>
          </p:cNvPr>
          <p:cNvSpPr/>
          <p:nvPr/>
        </p:nvSpPr>
        <p:spPr>
          <a:xfrm>
            <a:off x="4370419" y="4078515"/>
            <a:ext cx="3434246" cy="34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83F2A-74C0-4597-ABB9-4F3C659E4735}"/>
              </a:ext>
            </a:extLst>
          </p:cNvPr>
          <p:cNvSpPr txBox="1"/>
          <p:nvPr/>
        </p:nvSpPr>
        <p:spPr>
          <a:xfrm>
            <a:off x="1491958" y="5243053"/>
            <a:ext cx="92700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부스트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게이지가 소진될 때까지 빠르게 이동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 후 자동으로 충전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7AF4-35F7-4CD2-8EEE-C39632AF4D7A}"/>
              </a:ext>
            </a:extLst>
          </p:cNvPr>
          <p:cNvSpPr txBox="1"/>
          <p:nvPr/>
        </p:nvSpPr>
        <p:spPr>
          <a:xfrm>
            <a:off x="1491704" y="5949754"/>
            <a:ext cx="9270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</a:t>
            </a:r>
            <a:endParaRPr lang="ko-KR" altLang="en-US" sz="1600" dirty="0">
              <a:ln>
                <a:solidFill>
                  <a:schemeClr val="tx1"/>
                </a:solidFill>
              </a:ln>
              <a:solidFill>
                <a:srgbClr val="0070C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1F2F7A-5558-4250-A5F7-CAEDA162A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8500" y="3281754"/>
            <a:ext cx="394328" cy="6481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677A8A-2DBD-46D0-8D87-1B233D90E8B7}"/>
              </a:ext>
            </a:extLst>
          </p:cNvPr>
          <p:cNvSpPr txBox="1"/>
          <p:nvPr/>
        </p:nvSpPr>
        <p:spPr>
          <a:xfrm>
            <a:off x="8511665" y="6400712"/>
            <a:ext cx="35213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눌러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CF04600-9A14-42C1-BF70-CA0108D32685}"/>
              </a:ext>
            </a:extLst>
          </p:cNvPr>
          <p:cNvSpPr/>
          <p:nvPr/>
        </p:nvSpPr>
        <p:spPr>
          <a:xfrm>
            <a:off x="1692613" y="2186559"/>
            <a:ext cx="2120630" cy="15564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4B3B87-B788-4CD1-8DA3-047943B4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2613" y="1869364"/>
            <a:ext cx="175902" cy="28910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A8499F5-36D7-4B2B-852F-3FA0F16C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5130" y="1864260"/>
            <a:ext cx="175902" cy="2891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9DABFAC-A88D-4527-B4D8-70C4903C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7647" y="1864260"/>
            <a:ext cx="175902" cy="2891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D652B3D-3D9B-475D-BE60-E1E28FE255FA}"/>
              </a:ext>
            </a:extLst>
          </p:cNvPr>
          <p:cNvSpPr txBox="1"/>
          <p:nvPr/>
        </p:nvSpPr>
        <p:spPr>
          <a:xfrm>
            <a:off x="9229772" y="1864260"/>
            <a:ext cx="14707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32.00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2E5E64F-B096-426C-A093-AC8B82999FC6}"/>
              </a:ext>
            </a:extLst>
          </p:cNvPr>
          <p:cNvSpPr/>
          <p:nvPr/>
        </p:nvSpPr>
        <p:spPr>
          <a:xfrm>
            <a:off x="9979513" y="2241674"/>
            <a:ext cx="166436" cy="2837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85A9D-3194-43B2-B48D-4CDA4CB25CE1}"/>
              </a:ext>
            </a:extLst>
          </p:cNvPr>
          <p:cNvSpPr txBox="1"/>
          <p:nvPr/>
        </p:nvSpPr>
        <p:spPr>
          <a:xfrm>
            <a:off x="10145949" y="2212257"/>
            <a:ext cx="5408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14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9914E58-26B6-4489-835F-FAFAF415AC7D}"/>
              </a:ext>
            </a:extLst>
          </p:cNvPr>
          <p:cNvSpPr/>
          <p:nvPr/>
        </p:nvSpPr>
        <p:spPr>
          <a:xfrm>
            <a:off x="9979513" y="2609645"/>
            <a:ext cx="166436" cy="283718"/>
          </a:xfrm>
          <a:prstGeom prst="ellipse">
            <a:avLst/>
          </a:prstGeom>
          <a:solidFill>
            <a:srgbClr val="FF9B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19AC49-4929-47F4-8ABF-A40EBD8E3404}"/>
              </a:ext>
            </a:extLst>
          </p:cNvPr>
          <p:cNvSpPr txBox="1"/>
          <p:nvPr/>
        </p:nvSpPr>
        <p:spPr>
          <a:xfrm>
            <a:off x="10145949" y="2580228"/>
            <a:ext cx="5408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D216595-9926-4863-B085-B0BEECA51A95}"/>
              </a:ext>
            </a:extLst>
          </p:cNvPr>
          <p:cNvSpPr/>
          <p:nvPr/>
        </p:nvSpPr>
        <p:spPr>
          <a:xfrm>
            <a:off x="4406330" y="3365773"/>
            <a:ext cx="725680" cy="568620"/>
          </a:xfrm>
          <a:custGeom>
            <a:avLst/>
            <a:gdLst>
              <a:gd name="connsiteX0" fmla="*/ 613142 w 725680"/>
              <a:gd name="connsiteY0" fmla="*/ 0 h 568620"/>
              <a:gd name="connsiteX1" fmla="*/ 300 w 725680"/>
              <a:gd name="connsiteY1" fmla="*/ 116732 h 568620"/>
              <a:gd name="connsiteX2" fmla="*/ 525593 w 725680"/>
              <a:gd name="connsiteY2" fmla="*/ 175097 h 568620"/>
              <a:gd name="connsiteX3" fmla="*/ 107304 w 725680"/>
              <a:gd name="connsiteY3" fmla="*/ 282102 h 568620"/>
              <a:gd name="connsiteX4" fmla="*/ 515866 w 725680"/>
              <a:gd name="connsiteY4" fmla="*/ 418289 h 568620"/>
              <a:gd name="connsiteX5" fmla="*/ 68393 w 725680"/>
              <a:gd name="connsiteY5" fmla="*/ 554476 h 568620"/>
              <a:gd name="connsiteX6" fmla="*/ 642325 w 725680"/>
              <a:gd name="connsiteY6" fmla="*/ 554476 h 568620"/>
              <a:gd name="connsiteX7" fmla="*/ 710419 w 725680"/>
              <a:gd name="connsiteY7" fmla="*/ 466927 h 56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680" h="568620">
                <a:moveTo>
                  <a:pt x="613142" y="0"/>
                </a:moveTo>
                <a:cubicBezTo>
                  <a:pt x="314016" y="43774"/>
                  <a:pt x="14891" y="87549"/>
                  <a:pt x="300" y="116732"/>
                </a:cubicBezTo>
                <a:cubicBezTo>
                  <a:pt x="-14291" y="145915"/>
                  <a:pt x="507759" y="147535"/>
                  <a:pt x="525593" y="175097"/>
                </a:cubicBezTo>
                <a:cubicBezTo>
                  <a:pt x="543427" y="202659"/>
                  <a:pt x="108925" y="241570"/>
                  <a:pt x="107304" y="282102"/>
                </a:cubicBezTo>
                <a:cubicBezTo>
                  <a:pt x="105683" y="322634"/>
                  <a:pt x="522351" y="372893"/>
                  <a:pt x="515866" y="418289"/>
                </a:cubicBezTo>
                <a:cubicBezTo>
                  <a:pt x="509381" y="463685"/>
                  <a:pt x="47316" y="531778"/>
                  <a:pt x="68393" y="554476"/>
                </a:cubicBezTo>
                <a:cubicBezTo>
                  <a:pt x="89469" y="577174"/>
                  <a:pt x="535321" y="569067"/>
                  <a:pt x="642325" y="554476"/>
                </a:cubicBezTo>
                <a:cubicBezTo>
                  <a:pt x="749329" y="539885"/>
                  <a:pt x="729874" y="503406"/>
                  <a:pt x="710419" y="466927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29FA29-A96C-4C66-8ADB-82EB4608BF31}"/>
              </a:ext>
            </a:extLst>
          </p:cNvPr>
          <p:cNvSpPr/>
          <p:nvPr/>
        </p:nvSpPr>
        <p:spPr>
          <a:xfrm>
            <a:off x="1440096" y="1766067"/>
            <a:ext cx="9384658" cy="325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05D8BC-EF48-495B-9B5F-5200CD0EC317}"/>
              </a:ext>
            </a:extLst>
          </p:cNvPr>
          <p:cNvSpPr/>
          <p:nvPr/>
        </p:nvSpPr>
        <p:spPr>
          <a:xfrm>
            <a:off x="4370419" y="4078515"/>
            <a:ext cx="3434246" cy="34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83F2A-74C0-4597-ABB9-4F3C659E4735}"/>
              </a:ext>
            </a:extLst>
          </p:cNvPr>
          <p:cNvSpPr txBox="1"/>
          <p:nvPr/>
        </p:nvSpPr>
        <p:spPr>
          <a:xfrm>
            <a:off x="1588556" y="1173897"/>
            <a:ext cx="8815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7AF4-35F7-4CD2-8EEE-C39632AF4D7A}"/>
              </a:ext>
            </a:extLst>
          </p:cNvPr>
          <p:cNvSpPr txBox="1"/>
          <p:nvPr/>
        </p:nvSpPr>
        <p:spPr>
          <a:xfrm>
            <a:off x="1491704" y="5949754"/>
            <a:ext cx="9270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일시정지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1F2F7A-5558-4250-A5F7-CAEDA162A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8500" y="3281754"/>
            <a:ext cx="394328" cy="6481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677A8A-2DBD-46D0-8D87-1B233D90E8B7}"/>
              </a:ext>
            </a:extLst>
          </p:cNvPr>
          <p:cNvSpPr txBox="1"/>
          <p:nvPr/>
        </p:nvSpPr>
        <p:spPr>
          <a:xfrm>
            <a:off x="8511665" y="6400712"/>
            <a:ext cx="35213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눌러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CF04600-9A14-42C1-BF70-CA0108D32685}"/>
              </a:ext>
            </a:extLst>
          </p:cNvPr>
          <p:cNvSpPr/>
          <p:nvPr/>
        </p:nvSpPr>
        <p:spPr>
          <a:xfrm>
            <a:off x="1692613" y="2332479"/>
            <a:ext cx="2120630" cy="15564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4B3B87-B788-4CD1-8DA3-047943B4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2613" y="1869364"/>
            <a:ext cx="175902" cy="28910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A8499F5-36D7-4B2B-852F-3FA0F16C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5130" y="1864260"/>
            <a:ext cx="175902" cy="2891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9DABFAC-A88D-4527-B4D8-70C4903C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7647" y="1864260"/>
            <a:ext cx="175902" cy="2891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D652B3D-3D9B-475D-BE60-E1E28FE255FA}"/>
              </a:ext>
            </a:extLst>
          </p:cNvPr>
          <p:cNvSpPr txBox="1"/>
          <p:nvPr/>
        </p:nvSpPr>
        <p:spPr>
          <a:xfrm>
            <a:off x="9229772" y="1864260"/>
            <a:ext cx="14707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32.00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BE6F61-5987-4282-A72A-36DECBDB85D0}"/>
              </a:ext>
            </a:extLst>
          </p:cNvPr>
          <p:cNvGrpSpPr/>
          <p:nvPr/>
        </p:nvGrpSpPr>
        <p:grpSpPr>
          <a:xfrm>
            <a:off x="2752928" y="2646003"/>
            <a:ext cx="707276" cy="338554"/>
            <a:chOff x="9979513" y="2212257"/>
            <a:chExt cx="707276" cy="3385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2E5E64F-B096-426C-A093-AC8B82999FC6}"/>
                </a:ext>
              </a:extLst>
            </p:cNvPr>
            <p:cNvSpPr/>
            <p:nvPr/>
          </p:nvSpPr>
          <p:spPr>
            <a:xfrm>
              <a:off x="9979513" y="2241674"/>
              <a:ext cx="166436" cy="28371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B85A9D-3194-43B2-B48D-4CDA4CB25CE1}"/>
                </a:ext>
              </a:extLst>
            </p:cNvPr>
            <p:cNvSpPr txBox="1"/>
            <p:nvPr/>
          </p:nvSpPr>
          <p:spPr>
            <a:xfrm>
              <a:off x="10145949" y="2212257"/>
              <a:ext cx="54084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14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333F9F-E786-4FE7-B454-999C2083CEA0}"/>
              </a:ext>
            </a:extLst>
          </p:cNvPr>
          <p:cNvGrpSpPr/>
          <p:nvPr/>
        </p:nvGrpSpPr>
        <p:grpSpPr>
          <a:xfrm>
            <a:off x="1733301" y="2636042"/>
            <a:ext cx="707276" cy="338554"/>
            <a:chOff x="9979513" y="2580228"/>
            <a:chExt cx="707276" cy="33855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914E58-26B6-4489-835F-FAFAF415AC7D}"/>
                </a:ext>
              </a:extLst>
            </p:cNvPr>
            <p:cNvSpPr/>
            <p:nvPr/>
          </p:nvSpPr>
          <p:spPr>
            <a:xfrm>
              <a:off x="9979513" y="2609645"/>
              <a:ext cx="166436" cy="283718"/>
            </a:xfrm>
            <a:prstGeom prst="ellipse">
              <a:avLst/>
            </a:prstGeom>
            <a:solidFill>
              <a:srgbClr val="FF9B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19AC49-4929-47F4-8ABF-A40EBD8E3404}"/>
                </a:ext>
              </a:extLst>
            </p:cNvPr>
            <p:cNvSpPr txBox="1"/>
            <p:nvPr/>
          </p:nvSpPr>
          <p:spPr>
            <a:xfrm>
              <a:off x="9979513" y="2580228"/>
              <a:ext cx="70727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2/3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2572E7-BEE4-4090-A85B-8A3C0C0F98ED}"/>
              </a:ext>
            </a:extLst>
          </p:cNvPr>
          <p:cNvSpPr/>
          <p:nvPr/>
        </p:nvSpPr>
        <p:spPr>
          <a:xfrm>
            <a:off x="1578152" y="1814707"/>
            <a:ext cx="902401" cy="387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B0AF9-8CA9-4929-80FB-592AF523D7F1}"/>
              </a:ext>
            </a:extLst>
          </p:cNvPr>
          <p:cNvSpPr/>
          <p:nvPr/>
        </p:nvSpPr>
        <p:spPr>
          <a:xfrm>
            <a:off x="1582280" y="2266098"/>
            <a:ext cx="2328239" cy="283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93DD23-3210-4115-A076-E97D0CA4069B}"/>
              </a:ext>
            </a:extLst>
          </p:cNvPr>
          <p:cNvSpPr/>
          <p:nvPr/>
        </p:nvSpPr>
        <p:spPr>
          <a:xfrm>
            <a:off x="2669199" y="2624043"/>
            <a:ext cx="902401" cy="387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492DA3-F3A7-425B-B0FC-7399D3F0C6C5}"/>
              </a:ext>
            </a:extLst>
          </p:cNvPr>
          <p:cNvSpPr/>
          <p:nvPr/>
        </p:nvSpPr>
        <p:spPr>
          <a:xfrm>
            <a:off x="9827213" y="1839887"/>
            <a:ext cx="902401" cy="387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7410E3-D075-40DC-AB4F-337C5A23C573}"/>
              </a:ext>
            </a:extLst>
          </p:cNvPr>
          <p:cNvSpPr/>
          <p:nvPr/>
        </p:nvSpPr>
        <p:spPr>
          <a:xfrm>
            <a:off x="1632772" y="2620321"/>
            <a:ext cx="902401" cy="387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A2CDDE-99F9-40AA-977E-1A505BC42F4D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H="1" flipV="1">
            <a:off x="2029352" y="1512451"/>
            <a:ext cx="1" cy="30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C8E595-A3EC-481E-A0A4-AEE794368242}"/>
              </a:ext>
            </a:extLst>
          </p:cNvPr>
          <p:cNvSpPr txBox="1"/>
          <p:nvPr/>
        </p:nvSpPr>
        <p:spPr>
          <a:xfrm>
            <a:off x="4203928" y="2236680"/>
            <a:ext cx="15308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부스트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게이지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B1DFA4C-3C8F-4D39-95AB-4AE6FF187D49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>
          <a:xfrm flipH="1">
            <a:off x="3910519" y="2405957"/>
            <a:ext cx="293409" cy="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2D4B8F-225B-4BE6-8CC2-4D265F98C5B5}"/>
              </a:ext>
            </a:extLst>
          </p:cNvPr>
          <p:cNvSpPr txBox="1"/>
          <p:nvPr/>
        </p:nvSpPr>
        <p:spPr>
          <a:xfrm>
            <a:off x="9624669" y="1121751"/>
            <a:ext cx="130922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플레이 시간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C3BD2F-CEA8-455B-AEC7-90A60A5A880F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10278414" y="1460305"/>
            <a:ext cx="866" cy="379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B5B347-2852-4C3B-B198-45CD3441CA2D}"/>
              </a:ext>
            </a:extLst>
          </p:cNvPr>
          <p:cNvSpPr txBox="1"/>
          <p:nvPr/>
        </p:nvSpPr>
        <p:spPr>
          <a:xfrm>
            <a:off x="2678927" y="3212754"/>
            <a:ext cx="8948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획득 돈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9CAE471-322C-4C36-8687-FDDCBFDC32C7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>
            <a:off x="3120400" y="3011342"/>
            <a:ext cx="5941" cy="201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0F2FC1-FF1E-4D6B-B7A3-4244C0923956}"/>
              </a:ext>
            </a:extLst>
          </p:cNvPr>
          <p:cNvSpPr txBox="1"/>
          <p:nvPr/>
        </p:nvSpPr>
        <p:spPr>
          <a:xfrm>
            <a:off x="1498746" y="3675695"/>
            <a:ext cx="11704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획득 조각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F3D52CA-EDF0-408A-924B-C25BFC69101F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flipH="1">
            <a:off x="2083972" y="3007620"/>
            <a:ext cx="1" cy="668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44EE9-9DBF-42F7-97F6-4BB49CF64E1C}"/>
              </a:ext>
            </a:extLst>
          </p:cNvPr>
          <p:cNvSpPr txBox="1"/>
          <p:nvPr/>
        </p:nvSpPr>
        <p:spPr>
          <a:xfrm>
            <a:off x="437203" y="1149876"/>
            <a:ext cx="21543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조각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29FA29-A96C-4C66-8ADB-82EB4608BF31}"/>
              </a:ext>
            </a:extLst>
          </p:cNvPr>
          <p:cNvSpPr/>
          <p:nvPr/>
        </p:nvSpPr>
        <p:spPr>
          <a:xfrm>
            <a:off x="508272" y="1766067"/>
            <a:ext cx="5204549" cy="3254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83F2A-74C0-4597-ABB9-4F3C659E4735}"/>
              </a:ext>
            </a:extLst>
          </p:cNvPr>
          <p:cNvSpPr txBox="1"/>
          <p:nvPr/>
        </p:nvSpPr>
        <p:spPr>
          <a:xfrm>
            <a:off x="534601" y="5366163"/>
            <a:ext cx="51409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게임을 클리어하는데 필요한 조각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4CEE0-07AF-4D31-BF2C-643C3D975B16}"/>
              </a:ext>
            </a:extLst>
          </p:cNvPr>
          <p:cNvSpPr txBox="1"/>
          <p:nvPr/>
        </p:nvSpPr>
        <p:spPr>
          <a:xfrm>
            <a:off x="6479181" y="1149804"/>
            <a:ext cx="21543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돈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B856FDA-8BC5-49CB-8E97-C28E3716276D}"/>
              </a:ext>
            </a:extLst>
          </p:cNvPr>
          <p:cNvSpPr/>
          <p:nvPr/>
        </p:nvSpPr>
        <p:spPr>
          <a:xfrm>
            <a:off x="6550250" y="1765995"/>
            <a:ext cx="5204549" cy="3254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3F50C-3B06-4DA7-94CD-A2FE1C0C5BB6}"/>
              </a:ext>
            </a:extLst>
          </p:cNvPr>
          <p:cNvSpPr txBox="1"/>
          <p:nvPr/>
        </p:nvSpPr>
        <p:spPr>
          <a:xfrm>
            <a:off x="6576579" y="5242981"/>
            <a:ext cx="51409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스테이지 곳곳에 떨어진 돈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획득하면 점수가 올라간다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E41D6-E518-4BFD-805C-B13542659E07}"/>
              </a:ext>
            </a:extLst>
          </p:cNvPr>
          <p:cNvSpPr txBox="1"/>
          <p:nvPr/>
        </p:nvSpPr>
        <p:spPr>
          <a:xfrm>
            <a:off x="8511665" y="6400712"/>
            <a:ext cx="35213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눌러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3DA956-E857-4D94-9233-3A0B413907A1}"/>
              </a:ext>
            </a:extLst>
          </p:cNvPr>
          <p:cNvSpPr/>
          <p:nvPr/>
        </p:nvSpPr>
        <p:spPr>
          <a:xfrm>
            <a:off x="8730182" y="2718790"/>
            <a:ext cx="833254" cy="14204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41124EE-67FA-47AA-99DD-B0850D54F4EC}"/>
              </a:ext>
            </a:extLst>
          </p:cNvPr>
          <p:cNvSpPr/>
          <p:nvPr/>
        </p:nvSpPr>
        <p:spPr>
          <a:xfrm>
            <a:off x="2688204" y="2718790"/>
            <a:ext cx="833254" cy="1420420"/>
          </a:xfrm>
          <a:prstGeom prst="ellipse">
            <a:avLst/>
          </a:prstGeom>
          <a:solidFill>
            <a:srgbClr val="FF9B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54642" y="1080931"/>
            <a:ext cx="8215895" cy="5372915"/>
            <a:chOff x="1811839" y="1012835"/>
            <a:chExt cx="8215895" cy="53729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C44EE9-9DBF-42F7-97F6-4BB49CF64E1C}"/>
                </a:ext>
              </a:extLst>
            </p:cNvPr>
            <p:cNvSpPr txBox="1"/>
            <p:nvPr/>
          </p:nvSpPr>
          <p:spPr>
            <a:xfrm>
              <a:off x="1811839" y="1012835"/>
              <a:ext cx="2743199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갈고리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283F2A-74C0-4597-ABB9-4F3C659E4735}"/>
                </a:ext>
              </a:extLst>
            </p:cNvPr>
            <p:cNvSpPr txBox="1"/>
            <p:nvPr/>
          </p:nvSpPr>
          <p:spPr>
            <a:xfrm>
              <a:off x="1897293" y="5106037"/>
              <a:ext cx="6795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특정 구조물에 갈고리를 걸어 빠르고 멀리 이동 가능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817AF4-35F7-4CD2-8EEE-C39632AF4D7A}"/>
                </a:ext>
              </a:extLst>
            </p:cNvPr>
            <p:cNvSpPr txBox="1"/>
            <p:nvPr/>
          </p:nvSpPr>
          <p:spPr>
            <a:xfrm>
              <a:off x="3226088" y="6047196"/>
              <a:ext cx="6795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/>
                    </a:solidFill>
                  </a:ln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캐릭터에 초록색 표식이 떴을 때 </a:t>
              </a:r>
              <a:r>
                <a:rPr lang="ko-KR" altLang="en-US" sz="1600" dirty="0" err="1">
                  <a:ln>
                    <a:solidFill>
                      <a:schemeClr val="tx1"/>
                    </a:solidFill>
                  </a:ln>
                  <a:solidFill>
                    <a:srgbClr val="0070C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X</a:t>
              </a:r>
              <a:endParaRPr lang="ko-KR" altLang="en-US" sz="16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228480" y="1922122"/>
              <a:ext cx="6799254" cy="2501247"/>
              <a:chOff x="3228480" y="1937330"/>
              <a:chExt cx="6799254" cy="2501247"/>
            </a:xfrm>
          </p:grpSpPr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9505D8BC-EF48-495B-9B5F-5200CD0EC317}"/>
                  </a:ext>
                </a:extLst>
              </p:cNvPr>
              <p:cNvSpPr/>
              <p:nvPr/>
            </p:nvSpPr>
            <p:spPr>
              <a:xfrm>
                <a:off x="3228480" y="4090202"/>
                <a:ext cx="2170155" cy="348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570EC751-20FF-4C87-873C-F3AD913F8965}"/>
                  </a:ext>
                </a:extLst>
              </p:cNvPr>
              <p:cNvSpPr/>
              <p:nvPr/>
            </p:nvSpPr>
            <p:spPr>
              <a:xfrm>
                <a:off x="7957136" y="4090201"/>
                <a:ext cx="2070598" cy="348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516A54B0-6068-4869-B24F-54F4470675AD}"/>
                  </a:ext>
                </a:extLst>
              </p:cNvPr>
              <p:cNvSpPr/>
              <p:nvPr/>
            </p:nvSpPr>
            <p:spPr>
              <a:xfrm>
                <a:off x="6341671" y="1937330"/>
                <a:ext cx="577231" cy="5076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맑은 고딕"/>
                  <a:cs typeface="Arial"/>
                </a:endParaRPr>
              </a:p>
            </p:txBody>
          </p:sp>
          <p:sp>
            <p:nvSpPr>
              <p:cNvPr id="33" name="Arc 20">
                <a:extLst>
                  <a:ext uri="{FF2B5EF4-FFF2-40B4-BE49-F238E27FC236}">
                    <a16:creationId xmlns:a16="http://schemas.microsoft.com/office/drawing/2014/main" id="{F9CA87E6-1AF3-4929-83DB-EDE0CB0D2DC0}"/>
                  </a:ext>
                </a:extLst>
              </p:cNvPr>
              <p:cNvSpPr/>
              <p:nvPr/>
            </p:nvSpPr>
            <p:spPr>
              <a:xfrm rot="8400000">
                <a:off x="5763896" y="2022652"/>
                <a:ext cx="2940182" cy="1174519"/>
              </a:xfrm>
              <a:prstGeom prst="arc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Arc 21">
                <a:extLst>
                  <a:ext uri="{FF2B5EF4-FFF2-40B4-BE49-F238E27FC236}">
                    <a16:creationId xmlns:a16="http://schemas.microsoft.com/office/drawing/2014/main" id="{7BABADF5-47CA-4489-B930-80BBA535E987}"/>
                  </a:ext>
                </a:extLst>
              </p:cNvPr>
              <p:cNvSpPr/>
              <p:nvPr/>
            </p:nvSpPr>
            <p:spPr>
              <a:xfrm rot="9060000">
                <a:off x="5947627" y="2029892"/>
                <a:ext cx="2318160" cy="1164566"/>
              </a:xfrm>
              <a:prstGeom prst="arc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Straight Arrow Connector 22">
                <a:extLst>
                  <a:ext uri="{FF2B5EF4-FFF2-40B4-BE49-F238E27FC236}">
                    <a16:creationId xmlns:a16="http://schemas.microsoft.com/office/drawing/2014/main" id="{3CB169E4-57B6-4889-BE9A-1C49190228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209" y="2219029"/>
                <a:ext cx="1149343" cy="101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tangle 1">
            <a:extLst>
              <a:ext uri="{FF2B5EF4-FFF2-40B4-BE49-F238E27FC236}">
                <a16:creationId xmlns:a16="http://schemas.microsoft.com/office/drawing/2014/main" id="{5086B6FD-2CA7-4232-9FB2-16D28AAE4871}"/>
              </a:ext>
            </a:extLst>
          </p:cNvPr>
          <p:cNvSpPr/>
          <p:nvPr/>
        </p:nvSpPr>
        <p:spPr>
          <a:xfrm>
            <a:off x="1440096" y="1766067"/>
            <a:ext cx="9384658" cy="3254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3FFF12C-53DF-4629-8FD6-DA042401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3539" y="3365257"/>
            <a:ext cx="394328" cy="6481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24A9382-72B0-48C4-AA89-8665DCC7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1413" y="2132933"/>
            <a:ext cx="394328" cy="648103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EABD0DA-5561-402F-AAFF-DAE4ACB4BDB4}"/>
              </a:ext>
            </a:extLst>
          </p:cNvPr>
          <p:cNvSpPr/>
          <p:nvPr/>
        </p:nvSpPr>
        <p:spPr>
          <a:xfrm>
            <a:off x="4334723" y="3209833"/>
            <a:ext cx="533362" cy="924587"/>
          </a:xfrm>
          <a:custGeom>
            <a:avLst/>
            <a:gdLst>
              <a:gd name="connsiteX0" fmla="*/ 285915 w 533362"/>
              <a:gd name="connsiteY0" fmla="*/ 295 h 924587"/>
              <a:gd name="connsiteX1" fmla="*/ 23268 w 533362"/>
              <a:gd name="connsiteY1" fmla="*/ 204576 h 924587"/>
              <a:gd name="connsiteX2" fmla="*/ 42724 w 533362"/>
              <a:gd name="connsiteY2" fmla="*/ 797963 h 924587"/>
              <a:gd name="connsiteX3" fmla="*/ 285915 w 533362"/>
              <a:gd name="connsiteY3" fmla="*/ 924422 h 924587"/>
              <a:gd name="connsiteX4" fmla="*/ 480468 w 533362"/>
              <a:gd name="connsiteY4" fmla="*/ 788235 h 924587"/>
              <a:gd name="connsiteX5" fmla="*/ 519379 w 533362"/>
              <a:gd name="connsiteY5" fmla="*/ 175393 h 924587"/>
              <a:gd name="connsiteX6" fmla="*/ 285915 w 533362"/>
              <a:gd name="connsiteY6" fmla="*/ 295 h 92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62" h="924587">
                <a:moveTo>
                  <a:pt x="285915" y="295"/>
                </a:moveTo>
                <a:cubicBezTo>
                  <a:pt x="203230" y="5159"/>
                  <a:pt x="63800" y="71631"/>
                  <a:pt x="23268" y="204576"/>
                </a:cubicBezTo>
                <a:cubicBezTo>
                  <a:pt x="-17264" y="337521"/>
                  <a:pt x="-1050" y="677989"/>
                  <a:pt x="42724" y="797963"/>
                </a:cubicBezTo>
                <a:cubicBezTo>
                  <a:pt x="86498" y="917937"/>
                  <a:pt x="212958" y="926043"/>
                  <a:pt x="285915" y="924422"/>
                </a:cubicBezTo>
                <a:cubicBezTo>
                  <a:pt x="358872" y="922801"/>
                  <a:pt x="441557" y="913073"/>
                  <a:pt x="480468" y="788235"/>
                </a:cubicBezTo>
                <a:cubicBezTo>
                  <a:pt x="519379" y="663397"/>
                  <a:pt x="553426" y="300231"/>
                  <a:pt x="519379" y="175393"/>
                </a:cubicBezTo>
                <a:cubicBezTo>
                  <a:pt x="485332" y="50555"/>
                  <a:pt x="368600" y="-4569"/>
                  <a:pt x="285915" y="295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905B2-067E-4168-844F-62F8469534FF}"/>
              </a:ext>
            </a:extLst>
          </p:cNvPr>
          <p:cNvSpPr txBox="1"/>
          <p:nvPr/>
        </p:nvSpPr>
        <p:spPr>
          <a:xfrm>
            <a:off x="8511665" y="6400712"/>
            <a:ext cx="35213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눌러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재개</a:t>
            </a:r>
          </a:p>
        </p:txBody>
      </p:sp>
    </p:spTree>
    <p:extLst>
      <p:ext uri="{BB962C8B-B14F-4D97-AF65-F5344CB8AC3E}">
        <p14:creationId xmlns:p14="http://schemas.microsoft.com/office/powerpoint/2010/main" val="44735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44EE9-9DBF-42F7-97F6-4BB49CF64E1C}"/>
              </a:ext>
            </a:extLst>
          </p:cNvPr>
          <p:cNvSpPr txBox="1"/>
          <p:nvPr/>
        </p:nvSpPr>
        <p:spPr>
          <a:xfrm>
            <a:off x="1354642" y="108093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레버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283F2A-74C0-4597-ABB9-4F3C659E4735}"/>
              </a:ext>
            </a:extLst>
          </p:cNvPr>
          <p:cNvSpPr txBox="1"/>
          <p:nvPr/>
        </p:nvSpPr>
        <p:spPr>
          <a:xfrm>
            <a:off x="1440096" y="5174133"/>
            <a:ext cx="6795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레버를 건드리면 발판을 움직이게 하거나 막힌 길을 제거 할 수 있다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17AF4-35F7-4CD2-8EEE-C39632AF4D7A}"/>
              </a:ext>
            </a:extLst>
          </p:cNvPr>
          <p:cNvSpPr txBox="1"/>
          <p:nvPr/>
        </p:nvSpPr>
        <p:spPr>
          <a:xfrm>
            <a:off x="2768891" y="6115292"/>
            <a:ext cx="6795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레버에 캐릭터를 </a:t>
            </a:r>
            <a:r>
              <a:rPr lang="ko-KR" altLang="en-US" sz="1600" dirty="0" err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닿게한다</a:t>
            </a:r>
            <a:endParaRPr lang="ko-KR" altLang="en-US" sz="1600" dirty="0">
              <a:ln>
                <a:solidFill>
                  <a:schemeClr val="tx1"/>
                </a:solidFill>
              </a:ln>
              <a:solidFill>
                <a:srgbClr val="0070C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505D8BC-EF48-495B-9B5F-5200CD0EC317}"/>
              </a:ext>
            </a:extLst>
          </p:cNvPr>
          <p:cNvSpPr/>
          <p:nvPr/>
        </p:nvSpPr>
        <p:spPr>
          <a:xfrm>
            <a:off x="2771283" y="4143090"/>
            <a:ext cx="2170155" cy="34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570EC751-20FF-4C87-873C-F3AD913F8965}"/>
              </a:ext>
            </a:extLst>
          </p:cNvPr>
          <p:cNvSpPr/>
          <p:nvPr/>
        </p:nvSpPr>
        <p:spPr>
          <a:xfrm>
            <a:off x="7499939" y="4143089"/>
            <a:ext cx="2070598" cy="34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516A54B0-6068-4869-B24F-54F4470675AD}"/>
              </a:ext>
            </a:extLst>
          </p:cNvPr>
          <p:cNvSpPr/>
          <p:nvPr/>
        </p:nvSpPr>
        <p:spPr>
          <a:xfrm>
            <a:off x="5078373" y="4120167"/>
            <a:ext cx="980346" cy="3942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Arial"/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5086B6FD-2CA7-4232-9FB2-16D28AAE4871}"/>
              </a:ext>
            </a:extLst>
          </p:cNvPr>
          <p:cNvSpPr/>
          <p:nvPr/>
        </p:nvSpPr>
        <p:spPr>
          <a:xfrm>
            <a:off x="1440096" y="1766067"/>
            <a:ext cx="9384658" cy="3254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3FFF12C-53DF-4629-8FD6-DA042401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9172" y="3452343"/>
            <a:ext cx="394328" cy="6481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CFA711-0404-4493-95AC-88A2F21DDD6E}"/>
              </a:ext>
            </a:extLst>
          </p:cNvPr>
          <p:cNvSpPr/>
          <p:nvPr/>
        </p:nvSpPr>
        <p:spPr>
          <a:xfrm>
            <a:off x="4097841" y="3648891"/>
            <a:ext cx="178068" cy="4941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9449F6-C4A2-44D1-9657-8033F8E4095B}"/>
              </a:ext>
            </a:extLst>
          </p:cNvPr>
          <p:cNvSpPr/>
          <p:nvPr/>
        </p:nvSpPr>
        <p:spPr>
          <a:xfrm>
            <a:off x="8739510" y="3648891"/>
            <a:ext cx="178068" cy="4941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AA5206-E24C-47F9-9AB0-9409CBDC244A}"/>
              </a:ext>
            </a:extLst>
          </p:cNvPr>
          <p:cNvSpPr/>
          <p:nvPr/>
        </p:nvSpPr>
        <p:spPr>
          <a:xfrm>
            <a:off x="9176209" y="3030583"/>
            <a:ext cx="394328" cy="1112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B98B4B49-0422-405E-B978-B6077E59F4AB}"/>
              </a:ext>
            </a:extLst>
          </p:cNvPr>
          <p:cNvSpPr/>
          <p:nvPr/>
        </p:nvSpPr>
        <p:spPr>
          <a:xfrm>
            <a:off x="7499939" y="2682208"/>
            <a:ext cx="2070598" cy="34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3476694-28A1-40AF-9CDA-89AEF21E52F5}"/>
              </a:ext>
            </a:extLst>
          </p:cNvPr>
          <p:cNvSpPr/>
          <p:nvPr/>
        </p:nvSpPr>
        <p:spPr>
          <a:xfrm>
            <a:off x="5078373" y="2631537"/>
            <a:ext cx="980346" cy="394217"/>
          </a:xfrm>
          <a:prstGeom prst="rect">
            <a:avLst/>
          </a:prstGeom>
          <a:solidFill>
            <a:schemeClr val="accent2">
              <a:lumMod val="75000"/>
              <a:alpha val="5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Arial"/>
            </a:endParaRP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F4E9FEF0-DE23-461D-B6DD-103ADF18DCD1}"/>
              </a:ext>
            </a:extLst>
          </p:cNvPr>
          <p:cNvSpPr/>
          <p:nvPr/>
        </p:nvSpPr>
        <p:spPr>
          <a:xfrm>
            <a:off x="5366256" y="3186595"/>
            <a:ext cx="404580" cy="661933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3FA05-2B3A-4BF4-A2DA-752D186FA73A}"/>
              </a:ext>
            </a:extLst>
          </p:cNvPr>
          <p:cNvSpPr txBox="1"/>
          <p:nvPr/>
        </p:nvSpPr>
        <p:spPr>
          <a:xfrm>
            <a:off x="8511665" y="6400712"/>
            <a:ext cx="35213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눌러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재개</a:t>
            </a:r>
          </a:p>
        </p:txBody>
      </p:sp>
    </p:spTree>
    <p:extLst>
      <p:ext uri="{BB962C8B-B14F-4D97-AF65-F5344CB8AC3E}">
        <p14:creationId xmlns:p14="http://schemas.microsoft.com/office/powerpoint/2010/main" val="138929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44EE9-9DBF-42F7-97F6-4BB49CF64E1C}"/>
              </a:ext>
            </a:extLst>
          </p:cNvPr>
          <p:cNvSpPr txBox="1"/>
          <p:nvPr/>
        </p:nvSpPr>
        <p:spPr>
          <a:xfrm>
            <a:off x="1354642" y="108093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283F2A-74C0-4597-ABB9-4F3C659E4735}"/>
              </a:ext>
            </a:extLst>
          </p:cNvPr>
          <p:cNvSpPr txBox="1"/>
          <p:nvPr/>
        </p:nvSpPr>
        <p:spPr>
          <a:xfrm>
            <a:off x="1440096" y="5174133"/>
            <a:ext cx="6795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가시에 몸이 닿으면 목숨을 잃는다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505D8BC-EF48-495B-9B5F-5200CD0EC317}"/>
              </a:ext>
            </a:extLst>
          </p:cNvPr>
          <p:cNvSpPr/>
          <p:nvPr/>
        </p:nvSpPr>
        <p:spPr>
          <a:xfrm>
            <a:off x="2771283" y="4143090"/>
            <a:ext cx="2170155" cy="34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516A54B0-6068-4869-B24F-54F4470675AD}"/>
              </a:ext>
            </a:extLst>
          </p:cNvPr>
          <p:cNvSpPr/>
          <p:nvPr/>
        </p:nvSpPr>
        <p:spPr>
          <a:xfrm>
            <a:off x="5605827" y="2287991"/>
            <a:ext cx="980346" cy="3942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  <a:cs typeface="Arial"/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5086B6FD-2CA7-4232-9FB2-16D28AAE4871}"/>
              </a:ext>
            </a:extLst>
          </p:cNvPr>
          <p:cNvSpPr/>
          <p:nvPr/>
        </p:nvSpPr>
        <p:spPr>
          <a:xfrm>
            <a:off x="1440096" y="1766067"/>
            <a:ext cx="9384658" cy="3254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3FFF12C-53DF-4629-8FD6-DA042401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9172" y="3452343"/>
            <a:ext cx="394328" cy="64810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96D9696-2601-4CBA-82FC-6511C879BA07}"/>
              </a:ext>
            </a:extLst>
          </p:cNvPr>
          <p:cNvGrpSpPr/>
          <p:nvPr/>
        </p:nvGrpSpPr>
        <p:grpSpPr>
          <a:xfrm>
            <a:off x="4267586" y="3572619"/>
            <a:ext cx="394933" cy="572060"/>
            <a:chOff x="4267586" y="3572619"/>
            <a:chExt cx="394933" cy="572060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95009679-DACB-40CA-A851-6FDDCDA17418}"/>
                </a:ext>
              </a:extLst>
            </p:cNvPr>
            <p:cNvSpPr/>
            <p:nvPr/>
          </p:nvSpPr>
          <p:spPr>
            <a:xfrm>
              <a:off x="4385689" y="3572619"/>
              <a:ext cx="178068" cy="560836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3A9C71B5-85F8-4828-B329-C15186B65044}"/>
                </a:ext>
              </a:extLst>
            </p:cNvPr>
            <p:cNvSpPr/>
            <p:nvPr/>
          </p:nvSpPr>
          <p:spPr>
            <a:xfrm>
              <a:off x="4484451" y="3582347"/>
              <a:ext cx="178068" cy="560836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2681C767-8B05-4D93-B657-05B79B4957CA}"/>
                </a:ext>
              </a:extLst>
            </p:cNvPr>
            <p:cNvSpPr/>
            <p:nvPr/>
          </p:nvSpPr>
          <p:spPr>
            <a:xfrm>
              <a:off x="4267586" y="3583843"/>
              <a:ext cx="178068" cy="560836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F9F6803-7DFA-41AC-9E48-D1C6DABD7D07}"/>
              </a:ext>
            </a:extLst>
          </p:cNvPr>
          <p:cNvGrpSpPr/>
          <p:nvPr/>
        </p:nvGrpSpPr>
        <p:grpSpPr>
          <a:xfrm rot="10800000">
            <a:off x="5898533" y="2682208"/>
            <a:ext cx="394933" cy="572060"/>
            <a:chOff x="4267586" y="3572619"/>
            <a:chExt cx="394933" cy="572060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3CDCF0B-9CB0-40AB-B49D-40B344E3F118}"/>
                </a:ext>
              </a:extLst>
            </p:cNvPr>
            <p:cNvSpPr/>
            <p:nvPr/>
          </p:nvSpPr>
          <p:spPr>
            <a:xfrm>
              <a:off x="4385689" y="3572619"/>
              <a:ext cx="178068" cy="560836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45F08A53-779A-4F6C-B9B2-AD204B3739DC}"/>
                </a:ext>
              </a:extLst>
            </p:cNvPr>
            <p:cNvSpPr/>
            <p:nvPr/>
          </p:nvSpPr>
          <p:spPr>
            <a:xfrm>
              <a:off x="4484451" y="3582347"/>
              <a:ext cx="178068" cy="560836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849C8257-1B30-433D-AE02-0D139C78174B}"/>
                </a:ext>
              </a:extLst>
            </p:cNvPr>
            <p:cNvSpPr/>
            <p:nvPr/>
          </p:nvSpPr>
          <p:spPr>
            <a:xfrm>
              <a:off x="4267586" y="3583843"/>
              <a:ext cx="178068" cy="560836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8FF7E71-F370-4C43-823C-5ED5C91A500B}"/>
              </a:ext>
            </a:extLst>
          </p:cNvPr>
          <p:cNvSpPr txBox="1"/>
          <p:nvPr/>
        </p:nvSpPr>
        <p:spPr>
          <a:xfrm>
            <a:off x="8511665" y="6400712"/>
            <a:ext cx="35213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눌러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재개</a:t>
            </a:r>
          </a:p>
        </p:txBody>
      </p:sp>
    </p:spTree>
    <p:extLst>
      <p:ext uri="{BB962C8B-B14F-4D97-AF65-F5344CB8AC3E}">
        <p14:creationId xmlns:p14="http://schemas.microsoft.com/office/powerpoint/2010/main" val="331045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44EE9-9DBF-42F7-97F6-4BB49CF64E1C}"/>
              </a:ext>
            </a:extLst>
          </p:cNvPr>
          <p:cNvSpPr txBox="1"/>
          <p:nvPr/>
        </p:nvSpPr>
        <p:spPr>
          <a:xfrm>
            <a:off x="1354642" y="108093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클리어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283F2A-74C0-4597-ABB9-4F3C659E4735}"/>
              </a:ext>
            </a:extLst>
          </p:cNvPr>
          <p:cNvSpPr txBox="1"/>
          <p:nvPr/>
        </p:nvSpPr>
        <p:spPr>
          <a:xfrm>
            <a:off x="1440096" y="5174133"/>
            <a:ext cx="6795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조각을 모두 모은 채 구조물 앞에 선다면 게임이 종료된다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17AF4-35F7-4CD2-8EEE-C39632AF4D7A}"/>
              </a:ext>
            </a:extLst>
          </p:cNvPr>
          <p:cNvSpPr txBox="1"/>
          <p:nvPr/>
        </p:nvSpPr>
        <p:spPr>
          <a:xfrm>
            <a:off x="2768891" y="6115292"/>
            <a:ext cx="6795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조각이 충분하지 않다면 스테이지를 더 탐험하라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505D8BC-EF48-495B-9B5F-5200CD0EC317}"/>
              </a:ext>
            </a:extLst>
          </p:cNvPr>
          <p:cNvSpPr/>
          <p:nvPr/>
        </p:nvSpPr>
        <p:spPr>
          <a:xfrm>
            <a:off x="2771283" y="4143090"/>
            <a:ext cx="4719015" cy="34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5086B6FD-2CA7-4232-9FB2-16D28AAE4871}"/>
              </a:ext>
            </a:extLst>
          </p:cNvPr>
          <p:cNvSpPr/>
          <p:nvPr/>
        </p:nvSpPr>
        <p:spPr>
          <a:xfrm>
            <a:off x="1440096" y="1766067"/>
            <a:ext cx="9384658" cy="3254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3FFF12C-53DF-4629-8FD6-DA042401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03" y1="31364" x2="54348" y2="9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9172" y="3452343"/>
            <a:ext cx="394328" cy="6481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CFA711-0404-4493-95AC-88A2F21DDD6E}"/>
              </a:ext>
            </a:extLst>
          </p:cNvPr>
          <p:cNvSpPr/>
          <p:nvPr/>
        </p:nvSpPr>
        <p:spPr>
          <a:xfrm>
            <a:off x="5087566" y="2268311"/>
            <a:ext cx="2402731" cy="18747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끝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8B1F66-4462-4DFF-9D36-24E69969B85D}"/>
              </a:ext>
            </a:extLst>
          </p:cNvPr>
          <p:cNvGrpSpPr/>
          <p:nvPr/>
        </p:nvGrpSpPr>
        <p:grpSpPr>
          <a:xfrm>
            <a:off x="1753109" y="2099034"/>
            <a:ext cx="707276" cy="338554"/>
            <a:chOff x="9979513" y="2580228"/>
            <a:chExt cx="707276" cy="33855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D3A2A12-EA15-498C-B9E6-D004E2A89857}"/>
                </a:ext>
              </a:extLst>
            </p:cNvPr>
            <p:cNvSpPr/>
            <p:nvPr/>
          </p:nvSpPr>
          <p:spPr>
            <a:xfrm>
              <a:off x="9979513" y="2609645"/>
              <a:ext cx="166436" cy="283718"/>
            </a:xfrm>
            <a:prstGeom prst="ellipse">
              <a:avLst/>
            </a:prstGeom>
            <a:solidFill>
              <a:srgbClr val="FF9B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C35F05-B730-4CFF-83DB-A90CE4A209AF}"/>
                </a:ext>
              </a:extLst>
            </p:cNvPr>
            <p:cNvSpPr txBox="1"/>
            <p:nvPr/>
          </p:nvSpPr>
          <p:spPr>
            <a:xfrm>
              <a:off x="9979513" y="2580228"/>
              <a:ext cx="70727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3/3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20628F-0D5E-461B-B8D6-0AF679C37A11}"/>
              </a:ext>
            </a:extLst>
          </p:cNvPr>
          <p:cNvSpPr/>
          <p:nvPr/>
        </p:nvSpPr>
        <p:spPr>
          <a:xfrm>
            <a:off x="1632772" y="2075574"/>
            <a:ext cx="902401" cy="387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E945E-8222-4963-97F1-1865632EDB65}"/>
              </a:ext>
            </a:extLst>
          </p:cNvPr>
          <p:cNvSpPr txBox="1"/>
          <p:nvPr/>
        </p:nvSpPr>
        <p:spPr>
          <a:xfrm>
            <a:off x="8511665" y="6400712"/>
            <a:ext cx="35213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눌러 </a:t>
            </a:r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재개</a:t>
            </a:r>
          </a:p>
        </p:txBody>
      </p:sp>
    </p:spTree>
    <p:extLst>
      <p:ext uri="{BB962C8B-B14F-4D97-AF65-F5344CB8AC3E}">
        <p14:creationId xmlns:p14="http://schemas.microsoft.com/office/powerpoint/2010/main" val="411588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146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휴먼둥근헤드라인</vt:lpstr>
      <vt:lpstr>Arial</vt:lpstr>
      <vt:lpstr>Office 테마</vt:lpstr>
      <vt:lpstr>조작법</vt:lpstr>
      <vt:lpstr>부스트</vt:lpstr>
      <vt:lpstr>UI</vt:lpstr>
      <vt:lpstr>아이템</vt:lpstr>
      <vt:lpstr>조작법</vt:lpstr>
      <vt:lpstr>구조물</vt:lpstr>
      <vt:lpstr>구조물</vt:lpstr>
      <vt:lpstr>게임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문 민주</cp:lastModifiedBy>
  <cp:revision>192</cp:revision>
  <dcterms:created xsi:type="dcterms:W3CDTF">2012-07-30T17:18:39Z</dcterms:created>
  <dcterms:modified xsi:type="dcterms:W3CDTF">2019-10-22T04:51:22Z</dcterms:modified>
</cp:coreProperties>
</file>