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AB34B-10D4-4F79-B411-F495D7AD3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3564A3-DFC0-41C3-92AF-BCFB65D23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C2801D-2C95-4758-A410-3CAA45E55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0D6B-1535-46F7-AAAB-556FC6682F01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843D7C-068D-44AC-9B7B-44E43893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430E8E-217F-430E-A8FD-9A5F6A1C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7F8A-70E2-404E-A253-758C8DBDB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518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99491-30FF-4DA7-B92D-407A6B6D1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1B3583-474D-4AD8-96F3-1AADE57AD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E91D65-CAEB-4660-AFDC-137B3369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0D6B-1535-46F7-AAAB-556FC6682F01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EBF758-7103-4590-B616-F7CC53388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60AF1A-172D-44AC-8FD3-2619FE7DB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7F8A-70E2-404E-A253-758C8DBDB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58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EDB2E5-3D70-42F3-85C7-FB16B94C22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75F00C-8ACD-4A70-BC4D-E68A8DD60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88697F-2CB4-425E-99CA-54C2499A0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0D6B-1535-46F7-AAAB-556FC6682F01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9515AF-2CF2-40AD-9F6F-EA4C00F32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FA57F-F756-40DC-8998-252CF4AE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7F8A-70E2-404E-A253-758C8DBDB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58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2E679-665E-48B0-83D3-92AB7F5CF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6DB7E4-D36C-4CB0-A4C4-32882B8B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EDBE6B-B708-4DDA-AAEE-0BF076FF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0D6B-1535-46F7-AAAB-556FC6682F01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3331B4-84BB-49A9-BD06-A9087CB93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D70954-9037-4CB8-BAC8-096BA88BA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7F8A-70E2-404E-A253-758C8DBDB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674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0422F-981E-478C-B0BB-57EEF3EF1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1A84DB-C023-4BA3-95CC-190592F97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F730B1-4793-443E-A5D7-A6DD4EAE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0D6B-1535-46F7-AAAB-556FC6682F01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A65423-603A-4FD0-8BA4-D6EB4BC74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604BF4-1F61-476C-9188-20C1A61D7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7F8A-70E2-404E-A253-758C8DBDB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556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3CECA-2DD1-4A91-8C88-E9138B67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1109F5-D276-4C9A-84BE-DC3FD7B43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CB3680-03E0-443E-98F5-385237BD4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66FE41-59E2-4C1F-B538-C1F0134D8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0D6B-1535-46F7-AAAB-556FC6682F01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EA5720-9FB8-4E6A-94D1-686C94667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AC52C5-F988-49A1-97B5-90C39DD7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7F8A-70E2-404E-A253-758C8DBDB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9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AAD23-B3AF-4E7C-9563-0F508DD1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4545C4-4C6E-4C4C-AA1E-B8A14E671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D6AEB2-35E7-4876-8E8E-8F3EEFE30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4A74F3-78EF-462C-9430-B020AFB18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67FABE-5AFD-4BD2-8F50-F9B7138DB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2FE5BE-94DF-45B7-9A9C-458C13A14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0D6B-1535-46F7-AAAB-556FC6682F01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D9B6EE-A047-4CD7-96CE-9A6A5207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9EB863-DE64-4A4E-AD12-5A944B93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7F8A-70E2-404E-A253-758C8DBDB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92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15C29-E747-4F81-A1AB-B70C9B5C2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FEFF61-3C44-41FA-A126-EAC9C961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0D6B-1535-46F7-AAAB-556FC6682F01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C16511-9A76-445F-8AE4-FC07600A7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E79212-7A5F-4983-A095-30C550531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7F8A-70E2-404E-A253-758C8DBDB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58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D804E2-A2FC-401E-A0E4-06C97971E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0D6B-1535-46F7-AAAB-556FC6682F01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170C11-BD07-46F2-A261-7ACA9131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A9F7A8-A276-4E57-AEB4-A18386F3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7F8A-70E2-404E-A253-758C8DBDB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80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EB381-B8AE-4CCD-8C04-917082D3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21B163-836C-425B-B5CD-338999C61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EEB24C-AE80-49F9-BD40-20A41A765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BEBD40-C8C8-4BF8-9D6A-48FC2254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0D6B-1535-46F7-AAAB-556FC6682F01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F48245-511A-450D-A3CC-BC7C992DA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36D86D-2109-4ECE-A62D-0035BCD09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7F8A-70E2-404E-A253-758C8DBDB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94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EF2FB-7F4F-4345-8647-5AA13F0D5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724808-1416-47F5-8154-3BEC2567C6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27F31C-B4DE-4C8A-A230-1C0FF9834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E8F7C2-03D6-4532-AE25-6EDD23619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0D6B-1535-46F7-AAAB-556FC6682F01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F29BFA-81CE-44FB-8D60-1377419A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8B48F7-06A6-439F-A9DA-11E25BAF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7F8A-70E2-404E-A253-758C8DBDB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324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C2623A-3D5B-4F0E-ACCF-DDA63C163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7EC05F-483D-4869-BCE5-908996FEA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EC6F3D-48FC-4E5A-88CB-B27E4E918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A0D6B-1535-46F7-AAAB-556FC6682F01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B2D1B0-7626-4BFD-A705-C485F979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F0EC7A-C6F6-49A3-9D09-90ED5789A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07F8A-70E2-404E-A253-758C8DBDB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72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4CB2C7A0-A176-4A2F-BC56-BB92D4553EDE}"/>
              </a:ext>
            </a:extLst>
          </p:cNvPr>
          <p:cNvGrpSpPr/>
          <p:nvPr/>
        </p:nvGrpSpPr>
        <p:grpSpPr>
          <a:xfrm>
            <a:off x="289441" y="430131"/>
            <a:ext cx="11534926" cy="6041205"/>
            <a:chOff x="373293" y="533805"/>
            <a:chExt cx="11445412" cy="604120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7C128FE-B5E7-421D-AFC5-A17AE4955AE6}"/>
                </a:ext>
              </a:extLst>
            </p:cNvPr>
            <p:cNvSpPr/>
            <p:nvPr/>
          </p:nvSpPr>
          <p:spPr>
            <a:xfrm>
              <a:off x="373294" y="533805"/>
              <a:ext cx="11445411" cy="604120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사각형: 잘린 한쪽 모서리 4">
              <a:extLst>
                <a:ext uri="{FF2B5EF4-FFF2-40B4-BE49-F238E27FC236}">
                  <a16:creationId xmlns:a16="http://schemas.microsoft.com/office/drawing/2014/main" id="{EF555F1D-8B02-4517-B36C-1EF5EC5CB29D}"/>
                </a:ext>
              </a:extLst>
            </p:cNvPr>
            <p:cNvSpPr/>
            <p:nvPr/>
          </p:nvSpPr>
          <p:spPr>
            <a:xfrm rot="16200000" flipH="1" flipV="1">
              <a:off x="1831993" y="-914969"/>
              <a:ext cx="280258" cy="3197657"/>
            </a:xfrm>
            <a:prstGeom prst="snip1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5FAFA0D-3D2D-4196-B232-51D6B5D28BD7}"/>
              </a:ext>
            </a:extLst>
          </p:cNvPr>
          <p:cNvSpPr txBox="1"/>
          <p:nvPr/>
        </p:nvSpPr>
        <p:spPr>
          <a:xfrm>
            <a:off x="268078" y="386664"/>
            <a:ext cx="3454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sd</a:t>
            </a:r>
            <a:r>
              <a:rPr lang="en-US" altLang="ko-KR" sz="1600" b="1" dirty="0"/>
              <a:t> </a:t>
            </a:r>
            <a:r>
              <a:rPr lang="en-US" altLang="ko-KR" sz="1600" dirty="0"/>
              <a:t>Information</a:t>
            </a:r>
            <a:r>
              <a:rPr lang="ko-KR" altLang="en-US" sz="1600" dirty="0"/>
              <a:t> </a:t>
            </a:r>
            <a:r>
              <a:rPr lang="en-US" altLang="ko-KR" sz="1600" dirty="0"/>
              <a:t>Sharing Use-Case</a:t>
            </a:r>
            <a:endParaRPr lang="ko-KR" altLang="en-US" sz="16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8AD9E95-8916-40FA-AF44-656AD96F1E12}"/>
              </a:ext>
            </a:extLst>
          </p:cNvPr>
          <p:cNvSpPr/>
          <p:nvPr/>
        </p:nvSpPr>
        <p:spPr>
          <a:xfrm>
            <a:off x="2326329" y="1025175"/>
            <a:ext cx="269701" cy="2522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BAA920-3203-473E-A4FA-657148F12D9D}"/>
              </a:ext>
            </a:extLst>
          </p:cNvPr>
          <p:cNvCxnSpPr>
            <a:stCxn id="7" idx="4"/>
          </p:cNvCxnSpPr>
          <p:nvPr/>
        </p:nvCxnSpPr>
        <p:spPr>
          <a:xfrm flipH="1">
            <a:off x="2289703" y="1277392"/>
            <a:ext cx="171476" cy="145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3D0BB8F-2195-4B1D-855A-8A10562F234B}"/>
              </a:ext>
            </a:extLst>
          </p:cNvPr>
          <p:cNvCxnSpPr>
            <a:cxnSpLocks/>
          </p:cNvCxnSpPr>
          <p:nvPr/>
        </p:nvCxnSpPr>
        <p:spPr>
          <a:xfrm>
            <a:off x="2461179" y="1280262"/>
            <a:ext cx="171476" cy="145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A071908-D9D8-4BB6-9A0A-693876A3AC6D}"/>
              </a:ext>
            </a:extLst>
          </p:cNvPr>
          <p:cNvCxnSpPr/>
          <p:nvPr/>
        </p:nvCxnSpPr>
        <p:spPr>
          <a:xfrm>
            <a:off x="2461179" y="1280262"/>
            <a:ext cx="0" cy="3344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B2E3340-2035-4E06-9EE8-CBC337D51BD8}"/>
              </a:ext>
            </a:extLst>
          </p:cNvPr>
          <p:cNvCxnSpPr/>
          <p:nvPr/>
        </p:nvCxnSpPr>
        <p:spPr>
          <a:xfrm flipH="1">
            <a:off x="2289703" y="1617564"/>
            <a:ext cx="171476" cy="145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7CDB937-CFE4-48CE-8CB6-74EEAFB10C82}"/>
              </a:ext>
            </a:extLst>
          </p:cNvPr>
          <p:cNvCxnSpPr>
            <a:cxnSpLocks/>
          </p:cNvCxnSpPr>
          <p:nvPr/>
        </p:nvCxnSpPr>
        <p:spPr>
          <a:xfrm>
            <a:off x="2461179" y="1620434"/>
            <a:ext cx="171476" cy="145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9D23827-C068-4B56-A703-18C17E624ED2}"/>
              </a:ext>
            </a:extLst>
          </p:cNvPr>
          <p:cNvSpPr txBox="1"/>
          <p:nvPr/>
        </p:nvSpPr>
        <p:spPr>
          <a:xfrm>
            <a:off x="1869800" y="1737552"/>
            <a:ext cx="1195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 </a:t>
            </a:r>
            <a:r>
              <a:rPr lang="en-US" altLang="ko-KR" sz="1600" dirty="0"/>
              <a:t>Patient2</a:t>
            </a:r>
            <a:endParaRPr lang="ko-KR" altLang="en-US" sz="1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07B0BC5-01C4-4C77-89AB-38DD27373715}"/>
              </a:ext>
            </a:extLst>
          </p:cNvPr>
          <p:cNvSpPr/>
          <p:nvPr/>
        </p:nvSpPr>
        <p:spPr>
          <a:xfrm>
            <a:off x="4593820" y="1495383"/>
            <a:ext cx="2194727" cy="4478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u="sng" dirty="0">
                <a:solidFill>
                  <a:schemeClr val="tx1"/>
                </a:solidFill>
              </a:rPr>
              <a:t>: Patient Management</a:t>
            </a:r>
            <a:endParaRPr lang="ko-KR" altLang="en-US" sz="1600" u="sng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8E2A30B-37DB-4AD5-B416-276554432D17}"/>
              </a:ext>
            </a:extLst>
          </p:cNvPr>
          <p:cNvCxnSpPr>
            <a:cxnSpLocks/>
          </p:cNvCxnSpPr>
          <p:nvPr/>
        </p:nvCxnSpPr>
        <p:spPr>
          <a:xfrm>
            <a:off x="2461179" y="2071097"/>
            <a:ext cx="0" cy="4378505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6730938-889F-4DDE-A6C7-CB3B20229DB0}"/>
              </a:ext>
            </a:extLst>
          </p:cNvPr>
          <p:cNvCxnSpPr>
            <a:cxnSpLocks/>
          </p:cNvCxnSpPr>
          <p:nvPr/>
        </p:nvCxnSpPr>
        <p:spPr>
          <a:xfrm>
            <a:off x="2516765" y="2393081"/>
            <a:ext cx="3043289" cy="7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02E5747-91F2-42EB-91CD-082881AB476B}"/>
              </a:ext>
            </a:extLst>
          </p:cNvPr>
          <p:cNvSpPr/>
          <p:nvPr/>
        </p:nvSpPr>
        <p:spPr>
          <a:xfrm>
            <a:off x="2380532" y="2279856"/>
            <a:ext cx="161881" cy="37875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73E92E-1314-4739-B45F-DF5C24BDD7DB}"/>
              </a:ext>
            </a:extLst>
          </p:cNvPr>
          <p:cNvSpPr txBox="1"/>
          <p:nvPr/>
        </p:nvSpPr>
        <p:spPr>
          <a:xfrm>
            <a:off x="3130735" y="2091897"/>
            <a:ext cx="2926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Search(Patient1 ID)</a:t>
            </a:r>
            <a:endParaRPr lang="ko-KR" altLang="en-US" sz="14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541A273-1297-420B-B79D-AC163FEC6674}"/>
              </a:ext>
            </a:extLst>
          </p:cNvPr>
          <p:cNvCxnSpPr>
            <a:cxnSpLocks/>
          </p:cNvCxnSpPr>
          <p:nvPr/>
        </p:nvCxnSpPr>
        <p:spPr>
          <a:xfrm>
            <a:off x="5660411" y="2008850"/>
            <a:ext cx="0" cy="4440752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68C312A-C27A-45DF-8D2D-CCB7276118F0}"/>
              </a:ext>
            </a:extLst>
          </p:cNvPr>
          <p:cNvSpPr/>
          <p:nvPr/>
        </p:nvSpPr>
        <p:spPr>
          <a:xfrm flipH="1">
            <a:off x="5574428" y="2272360"/>
            <a:ext cx="201542" cy="40656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A8CC3AB-CC4A-477D-9006-C3B0CD66D715}"/>
              </a:ext>
            </a:extLst>
          </p:cNvPr>
          <p:cNvCxnSpPr/>
          <p:nvPr/>
        </p:nvCxnSpPr>
        <p:spPr>
          <a:xfrm>
            <a:off x="6120735" y="2488980"/>
            <a:ext cx="0" cy="10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51E9311F-DED5-42E5-9930-F2A5A4A9FA93}"/>
              </a:ext>
            </a:extLst>
          </p:cNvPr>
          <p:cNvCxnSpPr>
            <a:cxnSpLocks/>
          </p:cNvCxnSpPr>
          <p:nvPr/>
        </p:nvCxnSpPr>
        <p:spPr>
          <a:xfrm>
            <a:off x="5757550" y="3695367"/>
            <a:ext cx="2264969" cy="4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5A574912-9031-4948-B9E9-137F36FEE3DE}"/>
              </a:ext>
            </a:extLst>
          </p:cNvPr>
          <p:cNvCxnSpPr>
            <a:cxnSpLocks/>
          </p:cNvCxnSpPr>
          <p:nvPr/>
        </p:nvCxnSpPr>
        <p:spPr>
          <a:xfrm>
            <a:off x="2529588" y="3324862"/>
            <a:ext cx="30368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C7CED73-4A10-439D-A0BE-3676C8D0B9B8}"/>
              </a:ext>
            </a:extLst>
          </p:cNvPr>
          <p:cNvSpPr txBox="1"/>
          <p:nvPr/>
        </p:nvSpPr>
        <p:spPr>
          <a:xfrm>
            <a:off x="2482544" y="3022934"/>
            <a:ext cx="4850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[Patient1 ID Exist]  Share(Patient2 ID)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D1285C6-D1E8-4ABB-8B90-C38564AE89A2}"/>
              </a:ext>
            </a:extLst>
          </p:cNvPr>
          <p:cNvSpPr/>
          <p:nvPr/>
        </p:nvSpPr>
        <p:spPr>
          <a:xfrm>
            <a:off x="7152792" y="1487327"/>
            <a:ext cx="1871152" cy="4478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u="sng" dirty="0">
                <a:solidFill>
                  <a:schemeClr val="tx1"/>
                </a:solidFill>
              </a:rPr>
              <a:t> patient1 : Patient</a:t>
            </a:r>
            <a:endParaRPr lang="ko-KR" altLang="en-US" sz="1600" u="sng" dirty="0">
              <a:solidFill>
                <a:schemeClr val="tx1"/>
              </a:solidFill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7471BEA7-2DF6-4B0F-AB8D-6BF506C69111}"/>
              </a:ext>
            </a:extLst>
          </p:cNvPr>
          <p:cNvCxnSpPr>
            <a:cxnSpLocks/>
          </p:cNvCxnSpPr>
          <p:nvPr/>
        </p:nvCxnSpPr>
        <p:spPr>
          <a:xfrm>
            <a:off x="8092337" y="1933033"/>
            <a:ext cx="0" cy="4516569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E27AD39-1E49-4F1D-BFB1-8469C390343F}"/>
              </a:ext>
            </a:extLst>
          </p:cNvPr>
          <p:cNvSpPr/>
          <p:nvPr/>
        </p:nvSpPr>
        <p:spPr>
          <a:xfrm>
            <a:off x="8014580" y="2380896"/>
            <a:ext cx="147576" cy="3702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0C476C-0406-4516-B5AE-22BD305815FF}"/>
              </a:ext>
            </a:extLst>
          </p:cNvPr>
          <p:cNvSpPr txBox="1"/>
          <p:nvPr/>
        </p:nvSpPr>
        <p:spPr>
          <a:xfrm>
            <a:off x="5845787" y="4111095"/>
            <a:ext cx="4413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[Patient1 accepts sharing] </a:t>
            </a:r>
            <a:r>
              <a:rPr lang="en-US" altLang="ko-KR" sz="1400" dirty="0" err="1"/>
              <a:t>ShareInfo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9E4941C-D2E5-48F4-9733-229B99AFD9F1}"/>
              </a:ext>
            </a:extLst>
          </p:cNvPr>
          <p:cNvCxnSpPr>
            <a:cxnSpLocks/>
          </p:cNvCxnSpPr>
          <p:nvPr/>
        </p:nvCxnSpPr>
        <p:spPr>
          <a:xfrm flipH="1">
            <a:off x="2556788" y="2827606"/>
            <a:ext cx="301764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79D3C70-55F4-4DB3-9F65-7722759346AD}"/>
              </a:ext>
            </a:extLst>
          </p:cNvPr>
          <p:cNvSpPr txBox="1"/>
          <p:nvPr/>
        </p:nvSpPr>
        <p:spPr>
          <a:xfrm>
            <a:off x="3722714" y="2529772"/>
            <a:ext cx="2926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Exist</a:t>
            </a:r>
            <a:endParaRPr lang="ko-KR" altLang="en-US" sz="1400" dirty="0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EA5F3937-C5E5-4F77-A8F7-BCE2CB74BEBF}"/>
              </a:ext>
            </a:extLst>
          </p:cNvPr>
          <p:cNvCxnSpPr>
            <a:cxnSpLocks/>
          </p:cNvCxnSpPr>
          <p:nvPr/>
        </p:nvCxnSpPr>
        <p:spPr>
          <a:xfrm flipH="1" flipV="1">
            <a:off x="5801030" y="5393687"/>
            <a:ext cx="2220691" cy="36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FB535C2A-EA3B-43E5-8554-FC48B7742071}"/>
              </a:ext>
            </a:extLst>
          </p:cNvPr>
          <p:cNvSpPr txBox="1"/>
          <p:nvPr/>
        </p:nvSpPr>
        <p:spPr>
          <a:xfrm>
            <a:off x="6428312" y="3434817"/>
            <a:ext cx="1071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Confirm()</a:t>
            </a:r>
            <a:endParaRPr lang="ko-KR" altLang="en-US" sz="14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A3C3EEA-18D8-4EEA-9FD6-76A6CEE6D080}"/>
              </a:ext>
            </a:extLst>
          </p:cNvPr>
          <p:cNvCxnSpPr>
            <a:cxnSpLocks/>
          </p:cNvCxnSpPr>
          <p:nvPr/>
        </p:nvCxnSpPr>
        <p:spPr>
          <a:xfrm flipH="1" flipV="1">
            <a:off x="5783995" y="4020950"/>
            <a:ext cx="2230585" cy="1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0AE095CC-926D-41F9-8EC1-432DCD0EEC67}"/>
              </a:ext>
            </a:extLst>
          </p:cNvPr>
          <p:cNvSpPr txBox="1"/>
          <p:nvPr/>
        </p:nvSpPr>
        <p:spPr>
          <a:xfrm>
            <a:off x="6121539" y="4597726"/>
            <a:ext cx="1982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Patient1 sharing</a:t>
            </a:r>
            <a:endParaRPr lang="ko-KR" altLang="en-US" sz="14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C9453B1A-1A14-4D4D-8C96-7B86FA471E6F}"/>
              </a:ext>
            </a:extLst>
          </p:cNvPr>
          <p:cNvSpPr/>
          <p:nvPr/>
        </p:nvSpPr>
        <p:spPr>
          <a:xfrm>
            <a:off x="9402760" y="1485170"/>
            <a:ext cx="1871152" cy="4478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u="sng" dirty="0">
                <a:solidFill>
                  <a:schemeClr val="tx1"/>
                </a:solidFill>
              </a:rPr>
              <a:t> patient2 : Patient</a:t>
            </a:r>
            <a:endParaRPr lang="ko-KR" altLang="en-US" sz="1600" u="sng" dirty="0">
              <a:solidFill>
                <a:schemeClr val="tx1"/>
              </a:solidFill>
            </a:endParaRP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C97F637A-BF66-49DB-B66E-3A8C44B8D5CB}"/>
              </a:ext>
            </a:extLst>
          </p:cNvPr>
          <p:cNvCxnSpPr>
            <a:cxnSpLocks/>
          </p:cNvCxnSpPr>
          <p:nvPr/>
        </p:nvCxnSpPr>
        <p:spPr>
          <a:xfrm>
            <a:off x="10342305" y="1930876"/>
            <a:ext cx="0" cy="4516569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DC12FAE-BF60-4D6A-B494-D14D41839511}"/>
              </a:ext>
            </a:extLst>
          </p:cNvPr>
          <p:cNvSpPr/>
          <p:nvPr/>
        </p:nvSpPr>
        <p:spPr>
          <a:xfrm>
            <a:off x="10264548" y="2378739"/>
            <a:ext cx="147576" cy="3702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EC5D4AEF-01E1-4095-94E0-F1C2CFC57517}"/>
              </a:ext>
            </a:extLst>
          </p:cNvPr>
          <p:cNvCxnSpPr>
            <a:cxnSpLocks/>
          </p:cNvCxnSpPr>
          <p:nvPr/>
        </p:nvCxnSpPr>
        <p:spPr>
          <a:xfrm>
            <a:off x="5795555" y="4870781"/>
            <a:ext cx="4507872" cy="933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D82977EB-287B-4250-9FE7-29C2FD3803AD}"/>
              </a:ext>
            </a:extLst>
          </p:cNvPr>
          <p:cNvSpPr txBox="1"/>
          <p:nvPr/>
        </p:nvSpPr>
        <p:spPr>
          <a:xfrm>
            <a:off x="6529425" y="3713173"/>
            <a:ext cx="1071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accept</a:t>
            </a:r>
            <a:endParaRPr lang="ko-KR" altLang="en-US" sz="14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80B3725-6568-4D30-BF5A-6B544C900E88}"/>
              </a:ext>
            </a:extLst>
          </p:cNvPr>
          <p:cNvSpPr txBox="1"/>
          <p:nvPr/>
        </p:nvSpPr>
        <p:spPr>
          <a:xfrm>
            <a:off x="5854773" y="5023011"/>
            <a:ext cx="421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[Patient1 accepts sharing] </a:t>
            </a:r>
            <a:r>
              <a:rPr lang="en-US" altLang="ko-KR" sz="1400" dirty="0" err="1"/>
              <a:t>ShareInfo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0356509B-AD57-4C09-99BE-A8A2BE65451D}"/>
              </a:ext>
            </a:extLst>
          </p:cNvPr>
          <p:cNvCxnSpPr>
            <a:cxnSpLocks/>
          </p:cNvCxnSpPr>
          <p:nvPr/>
        </p:nvCxnSpPr>
        <p:spPr>
          <a:xfrm>
            <a:off x="5783995" y="5774939"/>
            <a:ext cx="226480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15FFCB0F-F520-45CF-8A33-E10B67546C55}"/>
              </a:ext>
            </a:extLst>
          </p:cNvPr>
          <p:cNvSpPr txBox="1"/>
          <p:nvPr/>
        </p:nvSpPr>
        <p:spPr>
          <a:xfrm>
            <a:off x="6126348" y="5467162"/>
            <a:ext cx="1982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Patient2 sharing</a:t>
            </a:r>
            <a:endParaRPr lang="ko-KR" altLang="en-US" sz="14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67C24A20-61E6-4B9C-A922-52CDCD34DB1B}"/>
              </a:ext>
            </a:extLst>
          </p:cNvPr>
          <p:cNvCxnSpPr>
            <a:cxnSpLocks/>
          </p:cNvCxnSpPr>
          <p:nvPr/>
        </p:nvCxnSpPr>
        <p:spPr>
          <a:xfrm flipH="1">
            <a:off x="2529588" y="5984608"/>
            <a:ext cx="3030466" cy="1062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AA5C18E3-809A-4F03-AACB-52F0B713442E}"/>
              </a:ext>
            </a:extLst>
          </p:cNvPr>
          <p:cNvSpPr txBox="1"/>
          <p:nvPr/>
        </p:nvSpPr>
        <p:spPr>
          <a:xfrm>
            <a:off x="3284346" y="5676831"/>
            <a:ext cx="1336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Sharing OK</a:t>
            </a:r>
            <a:endParaRPr lang="ko-KR" altLang="en-US" sz="14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78A6C29-D632-425E-BA56-5F0B2A5D5DD4}"/>
              </a:ext>
            </a:extLst>
          </p:cNvPr>
          <p:cNvCxnSpPr>
            <a:cxnSpLocks/>
          </p:cNvCxnSpPr>
          <p:nvPr/>
        </p:nvCxnSpPr>
        <p:spPr>
          <a:xfrm flipH="1">
            <a:off x="5795555" y="4454466"/>
            <a:ext cx="44527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614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5B92814-F93B-4B92-9DE2-5FD6FA817C91}"/>
              </a:ext>
            </a:extLst>
          </p:cNvPr>
          <p:cNvGrpSpPr/>
          <p:nvPr/>
        </p:nvGrpSpPr>
        <p:grpSpPr>
          <a:xfrm>
            <a:off x="328536" y="516746"/>
            <a:ext cx="11534927" cy="6041205"/>
            <a:chOff x="373294" y="533805"/>
            <a:chExt cx="11445413" cy="604120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DBE211F-0998-44D3-AA39-C8DBAD8D6ACF}"/>
                </a:ext>
              </a:extLst>
            </p:cNvPr>
            <p:cNvSpPr/>
            <p:nvPr/>
          </p:nvSpPr>
          <p:spPr>
            <a:xfrm>
              <a:off x="373296" y="533805"/>
              <a:ext cx="11445411" cy="604120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잘린 한쪽 모서리 5">
              <a:extLst>
                <a:ext uri="{FF2B5EF4-FFF2-40B4-BE49-F238E27FC236}">
                  <a16:creationId xmlns:a16="http://schemas.microsoft.com/office/drawing/2014/main" id="{0C63D5F0-B595-4C9F-86F9-98EBE22A1E55}"/>
                </a:ext>
              </a:extLst>
            </p:cNvPr>
            <p:cNvSpPr/>
            <p:nvPr/>
          </p:nvSpPr>
          <p:spPr>
            <a:xfrm rot="16200000" flipH="1" flipV="1">
              <a:off x="1913788" y="-996765"/>
              <a:ext cx="346839" cy="3427828"/>
            </a:xfrm>
            <a:prstGeom prst="snip1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BC9EF61-F880-45D8-9EAE-EA35921C45EE}"/>
              </a:ext>
            </a:extLst>
          </p:cNvPr>
          <p:cNvGrpSpPr/>
          <p:nvPr/>
        </p:nvGrpSpPr>
        <p:grpSpPr>
          <a:xfrm>
            <a:off x="894684" y="3039061"/>
            <a:ext cx="342952" cy="741119"/>
            <a:chOff x="8219090" y="1282261"/>
            <a:chExt cx="1082564" cy="2563357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9C65A5C-78F9-4034-A6CA-CAD5F7DA9D96}"/>
                </a:ext>
              </a:extLst>
            </p:cNvPr>
            <p:cNvSpPr/>
            <p:nvPr/>
          </p:nvSpPr>
          <p:spPr>
            <a:xfrm>
              <a:off x="8334703" y="1282261"/>
              <a:ext cx="851338" cy="8723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65F0171-4379-46E3-8350-A2CCB2B3A1DB}"/>
                </a:ext>
              </a:extLst>
            </p:cNvPr>
            <p:cNvCxnSpPr>
              <a:stCxn id="9" idx="4"/>
            </p:cNvCxnSpPr>
            <p:nvPr/>
          </p:nvCxnSpPr>
          <p:spPr>
            <a:xfrm flipH="1">
              <a:off x="8219090" y="2154620"/>
              <a:ext cx="541282" cy="504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0F5FC5F-FE7E-4887-BE12-6811FBC92D6F}"/>
                </a:ext>
              </a:extLst>
            </p:cNvPr>
            <p:cNvCxnSpPr>
              <a:cxnSpLocks/>
            </p:cNvCxnSpPr>
            <p:nvPr/>
          </p:nvCxnSpPr>
          <p:spPr>
            <a:xfrm>
              <a:off x="8760372" y="2164546"/>
              <a:ext cx="541282" cy="504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67E84BD-A68A-4C97-B6B1-B5A27C408E70}"/>
                </a:ext>
              </a:extLst>
            </p:cNvPr>
            <p:cNvCxnSpPr/>
            <p:nvPr/>
          </p:nvCxnSpPr>
          <p:spPr>
            <a:xfrm>
              <a:off x="8760372" y="2164546"/>
              <a:ext cx="0" cy="11567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A83E965-32AB-444C-890D-D4D3B6C56667}"/>
                </a:ext>
              </a:extLst>
            </p:cNvPr>
            <p:cNvCxnSpPr/>
            <p:nvPr/>
          </p:nvCxnSpPr>
          <p:spPr>
            <a:xfrm flipH="1">
              <a:off x="8219090" y="3331195"/>
              <a:ext cx="541282" cy="504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EFF215F-7059-41C0-873A-56EFA726BC6E}"/>
                </a:ext>
              </a:extLst>
            </p:cNvPr>
            <p:cNvCxnSpPr>
              <a:cxnSpLocks/>
            </p:cNvCxnSpPr>
            <p:nvPr/>
          </p:nvCxnSpPr>
          <p:spPr>
            <a:xfrm>
              <a:off x="8760372" y="3341121"/>
              <a:ext cx="541282" cy="504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33CC9FF-C357-43BB-BE2E-8CEDE43AF1BE}"/>
              </a:ext>
            </a:extLst>
          </p:cNvPr>
          <p:cNvSpPr txBox="1"/>
          <p:nvPr/>
        </p:nvSpPr>
        <p:spPr>
          <a:xfrm>
            <a:off x="600377" y="3750266"/>
            <a:ext cx="1195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Patient 2</a:t>
            </a:r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11A3581-C701-45DB-8FE0-6DE9120EE375}"/>
              </a:ext>
            </a:extLst>
          </p:cNvPr>
          <p:cNvSpPr/>
          <p:nvPr/>
        </p:nvSpPr>
        <p:spPr>
          <a:xfrm>
            <a:off x="3865012" y="3310290"/>
            <a:ext cx="1929679" cy="34683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u="sng" dirty="0">
                <a:solidFill>
                  <a:schemeClr val="tx1"/>
                </a:solidFill>
              </a:rPr>
              <a:t>: Patient Management</a:t>
            </a:r>
            <a:endParaRPr lang="ko-KR" altLang="en-US" sz="1600" u="sng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C4906A-0C39-43EC-BC3F-6269B748EC8D}"/>
              </a:ext>
            </a:extLst>
          </p:cNvPr>
          <p:cNvSpPr txBox="1"/>
          <p:nvPr/>
        </p:nvSpPr>
        <p:spPr>
          <a:xfrm>
            <a:off x="1662729" y="3018629"/>
            <a:ext cx="255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1: Search(patient1 ID)</a:t>
            </a:r>
            <a:r>
              <a:rPr lang="ko-KR" altLang="en-US" sz="1100" dirty="0"/>
              <a:t> </a:t>
            </a:r>
            <a:r>
              <a:rPr lang="en-US" altLang="ko-KR" sz="1100" dirty="0"/>
              <a:t>→</a:t>
            </a:r>
            <a:endParaRPr lang="ko-KR" altLang="en-US" sz="1100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54FE024-9F77-411D-8E95-45CF99F02288}"/>
              </a:ext>
            </a:extLst>
          </p:cNvPr>
          <p:cNvCxnSpPr>
            <a:cxnSpLocks/>
          </p:cNvCxnSpPr>
          <p:nvPr/>
        </p:nvCxnSpPr>
        <p:spPr>
          <a:xfrm>
            <a:off x="1460938" y="3483709"/>
            <a:ext cx="2404075" cy="0"/>
          </a:xfrm>
          <a:prstGeom prst="line">
            <a:avLst/>
          </a:prstGeom>
          <a:ln w="19050">
            <a:solidFill>
              <a:schemeClr val="tx1">
                <a:alpha val="9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675F389-FAD9-48E5-BA89-1E31AB164C39}"/>
              </a:ext>
            </a:extLst>
          </p:cNvPr>
          <p:cNvSpPr txBox="1"/>
          <p:nvPr/>
        </p:nvSpPr>
        <p:spPr>
          <a:xfrm>
            <a:off x="328536" y="528583"/>
            <a:ext cx="3454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sd</a:t>
            </a:r>
            <a:r>
              <a:rPr lang="en-US" altLang="ko-KR" sz="1600" b="1" dirty="0"/>
              <a:t> </a:t>
            </a:r>
            <a:r>
              <a:rPr lang="en-US" altLang="ko-KR" sz="1600" dirty="0"/>
              <a:t>Information</a:t>
            </a:r>
            <a:r>
              <a:rPr lang="ko-KR" altLang="en-US" sz="1600" dirty="0"/>
              <a:t> </a:t>
            </a:r>
            <a:r>
              <a:rPr lang="en-US" altLang="ko-KR" sz="1600" dirty="0"/>
              <a:t>Sharing Use-Case</a:t>
            </a:r>
            <a:endParaRPr lang="ko-KR" altLang="en-US" sz="16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B1ADB23-F277-4FBF-BEA2-EEEBA3D03C58}"/>
              </a:ext>
            </a:extLst>
          </p:cNvPr>
          <p:cNvSpPr/>
          <p:nvPr/>
        </p:nvSpPr>
        <p:spPr>
          <a:xfrm>
            <a:off x="8894050" y="3302270"/>
            <a:ext cx="2161341" cy="34683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u="sng" dirty="0">
                <a:solidFill>
                  <a:schemeClr val="tx1"/>
                </a:solidFill>
              </a:rPr>
              <a:t>Patient1 : Patient</a:t>
            </a:r>
            <a:endParaRPr lang="ko-KR" altLang="en-US" sz="1600" u="sng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AEB3FE-8638-4698-9E36-1DC31D9C8D5D}"/>
              </a:ext>
            </a:extLst>
          </p:cNvPr>
          <p:cNvSpPr txBox="1"/>
          <p:nvPr/>
        </p:nvSpPr>
        <p:spPr>
          <a:xfrm>
            <a:off x="1335861" y="3214080"/>
            <a:ext cx="3206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2: [Patient ID exits] Share(Patient2 ID)→</a:t>
            </a:r>
            <a:endParaRPr lang="ko-KR" altLang="en-US" sz="11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546733C-DDDC-42CE-935C-6C37C73B1B11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5794691" y="3483710"/>
            <a:ext cx="3099359" cy="27957"/>
          </a:xfrm>
          <a:prstGeom prst="line">
            <a:avLst/>
          </a:prstGeom>
          <a:ln w="19050">
            <a:solidFill>
              <a:schemeClr val="tx1">
                <a:alpha val="9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F393C47-DE76-4B60-A435-5CC70F2AF96B}"/>
              </a:ext>
            </a:extLst>
          </p:cNvPr>
          <p:cNvSpPr txBox="1"/>
          <p:nvPr/>
        </p:nvSpPr>
        <p:spPr>
          <a:xfrm>
            <a:off x="7014277" y="3052584"/>
            <a:ext cx="1295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3: Confirm()→</a:t>
            </a:r>
            <a:endParaRPr lang="ko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9195C5-DBC3-4BF8-8B83-4229C5C375CF}"/>
              </a:ext>
            </a:extLst>
          </p:cNvPr>
          <p:cNvSpPr txBox="1"/>
          <p:nvPr/>
        </p:nvSpPr>
        <p:spPr>
          <a:xfrm>
            <a:off x="5884427" y="3224000"/>
            <a:ext cx="44240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← 5: [Patient1 accepts sharing] </a:t>
            </a:r>
            <a:r>
              <a:rPr lang="en-US" altLang="ko-KR" sz="1100" dirty="0" err="1"/>
              <a:t>ShareInfo</a:t>
            </a:r>
            <a:r>
              <a:rPr lang="en-US" altLang="ko-KR" sz="1100" dirty="0"/>
              <a:t>()</a:t>
            </a:r>
            <a:endParaRPr lang="ko-KR" altLang="en-US" sz="1100" dirty="0"/>
          </a:p>
          <a:p>
            <a:endParaRPr lang="ko-KR" altLang="en-US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4AF930-E0A7-443B-ADA9-65835808F392}"/>
              </a:ext>
            </a:extLst>
          </p:cNvPr>
          <p:cNvSpPr txBox="1"/>
          <p:nvPr/>
        </p:nvSpPr>
        <p:spPr>
          <a:xfrm rot="2760582">
            <a:off x="5441004" y="4922992"/>
            <a:ext cx="41062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← 4: [Patient1 accepts sharing] </a:t>
            </a:r>
            <a:r>
              <a:rPr lang="en-US" altLang="ko-KR" sz="1100" dirty="0" err="1"/>
              <a:t>ShareInfo</a:t>
            </a:r>
            <a:r>
              <a:rPr lang="en-US" altLang="ko-KR" sz="1100" dirty="0"/>
              <a:t>()</a:t>
            </a:r>
            <a:endParaRPr lang="ko-KR" altLang="en-US" sz="1100" dirty="0"/>
          </a:p>
          <a:p>
            <a:endParaRPr lang="ko-KR" altLang="en-US" sz="11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3C6942A-68A5-4937-9C7F-3D252547CA61}"/>
              </a:ext>
            </a:extLst>
          </p:cNvPr>
          <p:cNvSpPr/>
          <p:nvPr/>
        </p:nvSpPr>
        <p:spPr>
          <a:xfrm>
            <a:off x="8096459" y="5712436"/>
            <a:ext cx="2161341" cy="34683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u="sng" dirty="0">
                <a:solidFill>
                  <a:schemeClr val="tx1"/>
                </a:solidFill>
              </a:rPr>
              <a:t>Patient2 : Patient</a:t>
            </a:r>
            <a:endParaRPr lang="ko-KR" altLang="en-US" sz="1600" u="sng" dirty="0">
              <a:solidFill>
                <a:schemeClr val="tx1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C755AFE-125C-41BC-886D-CF026B1299BD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5794691" y="3490282"/>
            <a:ext cx="2301768" cy="2395574"/>
          </a:xfrm>
          <a:prstGeom prst="line">
            <a:avLst/>
          </a:prstGeom>
          <a:ln w="19050">
            <a:solidFill>
              <a:schemeClr val="tx1">
                <a:alpha val="9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88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4CB2C7A0-A176-4A2F-BC56-BB92D4553EDE}"/>
              </a:ext>
            </a:extLst>
          </p:cNvPr>
          <p:cNvGrpSpPr/>
          <p:nvPr/>
        </p:nvGrpSpPr>
        <p:grpSpPr>
          <a:xfrm>
            <a:off x="328536" y="404260"/>
            <a:ext cx="11534927" cy="6041205"/>
            <a:chOff x="373292" y="533805"/>
            <a:chExt cx="11445413" cy="604120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7C128FE-B5E7-421D-AFC5-A17AE4955AE6}"/>
                </a:ext>
              </a:extLst>
            </p:cNvPr>
            <p:cNvSpPr/>
            <p:nvPr/>
          </p:nvSpPr>
          <p:spPr>
            <a:xfrm>
              <a:off x="373294" y="533805"/>
              <a:ext cx="11445411" cy="604120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사각형: 잘린 한쪽 모서리 4">
              <a:extLst>
                <a:ext uri="{FF2B5EF4-FFF2-40B4-BE49-F238E27FC236}">
                  <a16:creationId xmlns:a16="http://schemas.microsoft.com/office/drawing/2014/main" id="{EF555F1D-8B02-4517-B36C-1EF5EC5CB29D}"/>
                </a:ext>
              </a:extLst>
            </p:cNvPr>
            <p:cNvSpPr/>
            <p:nvPr/>
          </p:nvSpPr>
          <p:spPr>
            <a:xfrm rot="16200000" flipH="1" flipV="1">
              <a:off x="2126749" y="-1209727"/>
              <a:ext cx="302049" cy="3808963"/>
            </a:xfrm>
            <a:prstGeom prst="snip1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5FAFA0D-3D2D-4196-B232-51D6B5D28BD7}"/>
              </a:ext>
            </a:extLst>
          </p:cNvPr>
          <p:cNvSpPr txBox="1"/>
          <p:nvPr/>
        </p:nvSpPr>
        <p:spPr>
          <a:xfrm>
            <a:off x="328536" y="414883"/>
            <a:ext cx="5306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sd</a:t>
            </a:r>
            <a:r>
              <a:rPr lang="en-US" altLang="ko-KR" sz="1600" b="1" dirty="0"/>
              <a:t> </a:t>
            </a:r>
            <a:r>
              <a:rPr lang="en-US" altLang="ko-KR" sz="1600" dirty="0"/>
              <a:t> Collective Statistical Data Use-Case</a:t>
            </a:r>
            <a:endParaRPr lang="ko-KR" altLang="en-US" sz="16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8AD9E95-8916-40FA-AF44-656AD96F1E12}"/>
              </a:ext>
            </a:extLst>
          </p:cNvPr>
          <p:cNvSpPr/>
          <p:nvPr/>
        </p:nvSpPr>
        <p:spPr>
          <a:xfrm>
            <a:off x="2326329" y="1025175"/>
            <a:ext cx="269701" cy="2522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BAA920-3203-473E-A4FA-657148F12D9D}"/>
              </a:ext>
            </a:extLst>
          </p:cNvPr>
          <p:cNvCxnSpPr>
            <a:stCxn id="7" idx="4"/>
          </p:cNvCxnSpPr>
          <p:nvPr/>
        </p:nvCxnSpPr>
        <p:spPr>
          <a:xfrm flipH="1">
            <a:off x="2289703" y="1277392"/>
            <a:ext cx="171476" cy="145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3D0BB8F-2195-4B1D-855A-8A10562F234B}"/>
              </a:ext>
            </a:extLst>
          </p:cNvPr>
          <p:cNvCxnSpPr>
            <a:cxnSpLocks/>
          </p:cNvCxnSpPr>
          <p:nvPr/>
        </p:nvCxnSpPr>
        <p:spPr>
          <a:xfrm>
            <a:off x="2461179" y="1280262"/>
            <a:ext cx="171476" cy="145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A071908-D9D8-4BB6-9A0A-693876A3AC6D}"/>
              </a:ext>
            </a:extLst>
          </p:cNvPr>
          <p:cNvCxnSpPr/>
          <p:nvPr/>
        </p:nvCxnSpPr>
        <p:spPr>
          <a:xfrm>
            <a:off x="2461179" y="1280262"/>
            <a:ext cx="0" cy="3344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B2E3340-2035-4E06-9EE8-CBC337D51BD8}"/>
              </a:ext>
            </a:extLst>
          </p:cNvPr>
          <p:cNvCxnSpPr/>
          <p:nvPr/>
        </p:nvCxnSpPr>
        <p:spPr>
          <a:xfrm flipH="1">
            <a:off x="2289703" y="1617564"/>
            <a:ext cx="171476" cy="145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7CDB937-CFE4-48CE-8CB6-74EEAFB10C82}"/>
              </a:ext>
            </a:extLst>
          </p:cNvPr>
          <p:cNvCxnSpPr>
            <a:cxnSpLocks/>
          </p:cNvCxnSpPr>
          <p:nvPr/>
        </p:nvCxnSpPr>
        <p:spPr>
          <a:xfrm>
            <a:off x="2461179" y="1620434"/>
            <a:ext cx="171476" cy="145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31242DB-E14A-4D64-8838-3426F65A30AE}"/>
              </a:ext>
            </a:extLst>
          </p:cNvPr>
          <p:cNvSpPr/>
          <p:nvPr/>
        </p:nvSpPr>
        <p:spPr>
          <a:xfrm>
            <a:off x="4833569" y="1505631"/>
            <a:ext cx="1718434" cy="4478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u="sng" dirty="0">
                <a:solidFill>
                  <a:schemeClr val="tx1"/>
                </a:solidFill>
              </a:rPr>
              <a:t>:Disease</a:t>
            </a:r>
            <a:endParaRPr lang="ko-KR" altLang="en-US" sz="1600" u="sng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23827-C068-4B56-A703-18C17E624ED2}"/>
              </a:ext>
            </a:extLst>
          </p:cNvPr>
          <p:cNvSpPr txBox="1"/>
          <p:nvPr/>
        </p:nvSpPr>
        <p:spPr>
          <a:xfrm>
            <a:off x="1670418" y="1761915"/>
            <a:ext cx="1581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 </a:t>
            </a:r>
            <a:r>
              <a:rPr lang="en-US" altLang="ko-KR" sz="1400" dirty="0" err="1"/>
              <a:t>Doctor</a:t>
            </a:r>
            <a:r>
              <a:rPr lang="en-US" altLang="ko-KR" sz="1600" dirty="0" err="1"/>
              <a:t>:Doctor</a:t>
            </a:r>
            <a:endParaRPr lang="ko-KR" altLang="en-US" sz="1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07B0BC5-01C4-4C77-89AB-38DD27373715}"/>
              </a:ext>
            </a:extLst>
          </p:cNvPr>
          <p:cNvSpPr/>
          <p:nvPr/>
        </p:nvSpPr>
        <p:spPr>
          <a:xfrm>
            <a:off x="8592070" y="1447478"/>
            <a:ext cx="2194727" cy="3983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u="sng" dirty="0">
                <a:solidFill>
                  <a:schemeClr val="tx1"/>
                </a:solidFill>
              </a:rPr>
              <a:t>:Patient Management</a:t>
            </a:r>
            <a:endParaRPr lang="ko-KR" altLang="en-US" sz="1600" u="sng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8E2A30B-37DB-4AD5-B416-276554432D17}"/>
              </a:ext>
            </a:extLst>
          </p:cNvPr>
          <p:cNvCxnSpPr>
            <a:cxnSpLocks/>
          </p:cNvCxnSpPr>
          <p:nvPr/>
        </p:nvCxnSpPr>
        <p:spPr>
          <a:xfrm>
            <a:off x="2461179" y="2071097"/>
            <a:ext cx="0" cy="4378505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6730938-889F-4DDE-A6C7-CB3B20229DB0}"/>
              </a:ext>
            </a:extLst>
          </p:cNvPr>
          <p:cNvCxnSpPr>
            <a:cxnSpLocks/>
          </p:cNvCxnSpPr>
          <p:nvPr/>
        </p:nvCxnSpPr>
        <p:spPr>
          <a:xfrm>
            <a:off x="2516765" y="2393081"/>
            <a:ext cx="3043289" cy="7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02E5747-91F2-42EB-91CD-082881AB476B}"/>
              </a:ext>
            </a:extLst>
          </p:cNvPr>
          <p:cNvSpPr/>
          <p:nvPr/>
        </p:nvSpPr>
        <p:spPr>
          <a:xfrm>
            <a:off x="2380532" y="2279856"/>
            <a:ext cx="161881" cy="37875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73E92E-1314-4739-B45F-DF5C24BDD7DB}"/>
              </a:ext>
            </a:extLst>
          </p:cNvPr>
          <p:cNvSpPr txBox="1"/>
          <p:nvPr/>
        </p:nvSpPr>
        <p:spPr>
          <a:xfrm>
            <a:off x="3103708" y="2131355"/>
            <a:ext cx="2926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Search(</a:t>
            </a:r>
            <a:r>
              <a:rPr lang="en-US" altLang="ko-KR" sz="1400" dirty="0" err="1"/>
              <a:t>disease’name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CE9B8F-5870-4CE2-9332-94D2F307DC58}"/>
              </a:ext>
            </a:extLst>
          </p:cNvPr>
          <p:cNvSpPr txBox="1"/>
          <p:nvPr/>
        </p:nvSpPr>
        <p:spPr>
          <a:xfrm>
            <a:off x="5694697" y="3135389"/>
            <a:ext cx="468698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[</a:t>
            </a:r>
            <a:r>
              <a:rPr lang="en-US" altLang="ko-KR" sz="1300" dirty="0" err="1"/>
              <a:t>disease’name</a:t>
            </a:r>
            <a:r>
              <a:rPr lang="en-US" altLang="ko-KR" sz="1300" dirty="0"/>
              <a:t> Exits] </a:t>
            </a:r>
            <a:r>
              <a:rPr lang="en-US" altLang="ko-KR" sz="1300" dirty="0" err="1"/>
              <a:t>GetPatientList</a:t>
            </a:r>
            <a:r>
              <a:rPr lang="en-US" altLang="ko-KR" sz="1300" dirty="0"/>
              <a:t>(</a:t>
            </a:r>
            <a:r>
              <a:rPr lang="en-US" altLang="ko-KR" sz="1300" dirty="0" err="1"/>
              <a:t>disease’name</a:t>
            </a:r>
            <a:r>
              <a:rPr lang="en-US" altLang="ko-KR" sz="1300" dirty="0"/>
              <a:t>)</a:t>
            </a:r>
            <a:endParaRPr lang="ko-KR" altLang="en-US" sz="13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541A273-1297-420B-B79D-AC163FEC6674}"/>
              </a:ext>
            </a:extLst>
          </p:cNvPr>
          <p:cNvCxnSpPr>
            <a:cxnSpLocks/>
          </p:cNvCxnSpPr>
          <p:nvPr/>
        </p:nvCxnSpPr>
        <p:spPr>
          <a:xfrm>
            <a:off x="5660411" y="2008850"/>
            <a:ext cx="0" cy="4329581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68C312A-C27A-45DF-8D2D-CCB7276118F0}"/>
              </a:ext>
            </a:extLst>
          </p:cNvPr>
          <p:cNvSpPr/>
          <p:nvPr/>
        </p:nvSpPr>
        <p:spPr>
          <a:xfrm flipH="1">
            <a:off x="5574429" y="2272361"/>
            <a:ext cx="187307" cy="24610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A8CC3AB-CC4A-477D-9006-C3B0CD66D715}"/>
              </a:ext>
            </a:extLst>
          </p:cNvPr>
          <p:cNvCxnSpPr/>
          <p:nvPr/>
        </p:nvCxnSpPr>
        <p:spPr>
          <a:xfrm>
            <a:off x="6120735" y="2488980"/>
            <a:ext cx="0" cy="10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362A7C7-7149-414D-B699-57A5D2217B2C}"/>
              </a:ext>
            </a:extLst>
          </p:cNvPr>
          <p:cNvSpPr txBox="1"/>
          <p:nvPr/>
        </p:nvSpPr>
        <p:spPr>
          <a:xfrm>
            <a:off x="2685147" y="2725351"/>
            <a:ext cx="3805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          </a:t>
            </a:r>
            <a:r>
              <a:rPr lang="ko-KR" altLang="en-US" sz="1400" dirty="0"/>
              <a:t> </a:t>
            </a:r>
            <a:r>
              <a:rPr lang="en-US" altLang="ko-KR" sz="1400" dirty="0" err="1"/>
              <a:t>ShowData</a:t>
            </a:r>
            <a:r>
              <a:rPr lang="en-US" altLang="ko-KR" sz="1400" dirty="0"/>
              <a:t>() </a:t>
            </a:r>
            <a:endParaRPr lang="ko-KR" altLang="en-US" sz="1400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4177461-25B5-4327-A545-87AAB59F18A4}"/>
              </a:ext>
            </a:extLst>
          </p:cNvPr>
          <p:cNvCxnSpPr>
            <a:cxnSpLocks/>
          </p:cNvCxnSpPr>
          <p:nvPr/>
        </p:nvCxnSpPr>
        <p:spPr>
          <a:xfrm>
            <a:off x="9689433" y="1933033"/>
            <a:ext cx="0" cy="4516569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CC65638-EB3C-4697-A700-2AE332C8AAA0}"/>
              </a:ext>
            </a:extLst>
          </p:cNvPr>
          <p:cNvSpPr/>
          <p:nvPr/>
        </p:nvSpPr>
        <p:spPr>
          <a:xfrm>
            <a:off x="9567133" y="2734090"/>
            <a:ext cx="244336" cy="32016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0A9E13-986E-4649-B7B8-59B0723EA023}"/>
              </a:ext>
            </a:extLst>
          </p:cNvPr>
          <p:cNvSpPr txBox="1"/>
          <p:nvPr/>
        </p:nvSpPr>
        <p:spPr>
          <a:xfrm>
            <a:off x="3666914" y="2435966"/>
            <a:ext cx="587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Exist</a:t>
            </a:r>
            <a:endParaRPr lang="ko-KR" altLang="en-US" sz="14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DFF303D-BA9C-4370-9954-08D6088EFF49}"/>
              </a:ext>
            </a:extLst>
          </p:cNvPr>
          <p:cNvCxnSpPr>
            <a:cxnSpLocks/>
          </p:cNvCxnSpPr>
          <p:nvPr/>
        </p:nvCxnSpPr>
        <p:spPr>
          <a:xfrm flipH="1">
            <a:off x="2514409" y="2701955"/>
            <a:ext cx="301764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2216DC5-5E7F-41E8-99A6-AC8C1926232F}"/>
              </a:ext>
            </a:extLst>
          </p:cNvPr>
          <p:cNvCxnSpPr>
            <a:cxnSpLocks/>
          </p:cNvCxnSpPr>
          <p:nvPr/>
        </p:nvCxnSpPr>
        <p:spPr>
          <a:xfrm flipH="1">
            <a:off x="5761736" y="3852270"/>
            <a:ext cx="382777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CD31267-AAC8-4377-925A-83E283AAA050}"/>
              </a:ext>
            </a:extLst>
          </p:cNvPr>
          <p:cNvSpPr txBox="1"/>
          <p:nvPr/>
        </p:nvSpPr>
        <p:spPr>
          <a:xfrm>
            <a:off x="7174201" y="3559882"/>
            <a:ext cx="10582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/>
              <a:t>PatientList</a:t>
            </a:r>
            <a:endParaRPr lang="ko-KR" altLang="en-US" sz="13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FC8CF2B-8B19-4027-B68A-0E0F9860F483}"/>
              </a:ext>
            </a:extLst>
          </p:cNvPr>
          <p:cNvCxnSpPr>
            <a:cxnSpLocks/>
          </p:cNvCxnSpPr>
          <p:nvPr/>
        </p:nvCxnSpPr>
        <p:spPr>
          <a:xfrm>
            <a:off x="2536777" y="3028218"/>
            <a:ext cx="3043289" cy="7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7B47776-6EC0-4491-A595-74496618F498}"/>
              </a:ext>
            </a:extLst>
          </p:cNvPr>
          <p:cNvCxnSpPr>
            <a:cxnSpLocks/>
          </p:cNvCxnSpPr>
          <p:nvPr/>
        </p:nvCxnSpPr>
        <p:spPr>
          <a:xfrm flipH="1">
            <a:off x="2544207" y="4391487"/>
            <a:ext cx="3030146" cy="42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E754F11-211B-4AB6-92CC-FFD3B43BA357}"/>
              </a:ext>
            </a:extLst>
          </p:cNvPr>
          <p:cNvSpPr txBox="1"/>
          <p:nvPr/>
        </p:nvSpPr>
        <p:spPr>
          <a:xfrm>
            <a:off x="3337227" y="4082501"/>
            <a:ext cx="17970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Show data Ok</a:t>
            </a:r>
            <a:endParaRPr lang="ko-KR" altLang="en-US" sz="13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755660E-909C-4F69-90D1-71B0C69A2DD4}"/>
              </a:ext>
            </a:extLst>
          </p:cNvPr>
          <p:cNvCxnSpPr>
            <a:cxnSpLocks/>
          </p:cNvCxnSpPr>
          <p:nvPr/>
        </p:nvCxnSpPr>
        <p:spPr>
          <a:xfrm>
            <a:off x="5786343" y="3424863"/>
            <a:ext cx="3775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686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5B92814-F93B-4B92-9DE2-5FD6FA817C91}"/>
              </a:ext>
            </a:extLst>
          </p:cNvPr>
          <p:cNvGrpSpPr/>
          <p:nvPr/>
        </p:nvGrpSpPr>
        <p:grpSpPr>
          <a:xfrm>
            <a:off x="328534" y="516746"/>
            <a:ext cx="11534929" cy="6041205"/>
            <a:chOff x="373292" y="533805"/>
            <a:chExt cx="11445415" cy="604120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DBE211F-0998-44D3-AA39-C8DBAD8D6ACF}"/>
                </a:ext>
              </a:extLst>
            </p:cNvPr>
            <p:cNvSpPr/>
            <p:nvPr/>
          </p:nvSpPr>
          <p:spPr>
            <a:xfrm>
              <a:off x="373296" y="533805"/>
              <a:ext cx="11445411" cy="604120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잘린 한쪽 모서리 5">
              <a:extLst>
                <a:ext uri="{FF2B5EF4-FFF2-40B4-BE49-F238E27FC236}">
                  <a16:creationId xmlns:a16="http://schemas.microsoft.com/office/drawing/2014/main" id="{0C63D5F0-B595-4C9F-86F9-98EBE22A1E55}"/>
                </a:ext>
              </a:extLst>
            </p:cNvPr>
            <p:cNvSpPr/>
            <p:nvPr/>
          </p:nvSpPr>
          <p:spPr>
            <a:xfrm rot="16200000" flipH="1" flipV="1">
              <a:off x="2098213" y="-1181191"/>
              <a:ext cx="346839" cy="3796682"/>
            </a:xfrm>
            <a:prstGeom prst="snip1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BC9EF61-F880-45D8-9EAE-EA35921C45EE}"/>
              </a:ext>
            </a:extLst>
          </p:cNvPr>
          <p:cNvGrpSpPr/>
          <p:nvPr/>
        </p:nvGrpSpPr>
        <p:grpSpPr>
          <a:xfrm>
            <a:off x="894684" y="2610436"/>
            <a:ext cx="342952" cy="741119"/>
            <a:chOff x="8219090" y="1282261"/>
            <a:chExt cx="1082564" cy="2563357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9C65A5C-78F9-4034-A6CA-CAD5F7DA9D96}"/>
                </a:ext>
              </a:extLst>
            </p:cNvPr>
            <p:cNvSpPr/>
            <p:nvPr/>
          </p:nvSpPr>
          <p:spPr>
            <a:xfrm>
              <a:off x="8334703" y="1282261"/>
              <a:ext cx="851338" cy="8723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65F0171-4379-46E3-8350-A2CCB2B3A1DB}"/>
                </a:ext>
              </a:extLst>
            </p:cNvPr>
            <p:cNvCxnSpPr>
              <a:stCxn id="9" idx="4"/>
            </p:cNvCxnSpPr>
            <p:nvPr/>
          </p:nvCxnSpPr>
          <p:spPr>
            <a:xfrm flipH="1">
              <a:off x="8219090" y="2154620"/>
              <a:ext cx="541282" cy="504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0F5FC5F-FE7E-4887-BE12-6811FBC92D6F}"/>
                </a:ext>
              </a:extLst>
            </p:cNvPr>
            <p:cNvCxnSpPr>
              <a:cxnSpLocks/>
            </p:cNvCxnSpPr>
            <p:nvPr/>
          </p:nvCxnSpPr>
          <p:spPr>
            <a:xfrm>
              <a:off x="8760372" y="2164546"/>
              <a:ext cx="541282" cy="504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67E84BD-A68A-4C97-B6B1-B5A27C408E70}"/>
                </a:ext>
              </a:extLst>
            </p:cNvPr>
            <p:cNvCxnSpPr/>
            <p:nvPr/>
          </p:nvCxnSpPr>
          <p:spPr>
            <a:xfrm>
              <a:off x="8760372" y="2164546"/>
              <a:ext cx="0" cy="11567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A83E965-32AB-444C-890D-D4D3B6C56667}"/>
                </a:ext>
              </a:extLst>
            </p:cNvPr>
            <p:cNvCxnSpPr/>
            <p:nvPr/>
          </p:nvCxnSpPr>
          <p:spPr>
            <a:xfrm flipH="1">
              <a:off x="8219090" y="3331195"/>
              <a:ext cx="541282" cy="504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EFF215F-7059-41C0-873A-56EFA726BC6E}"/>
                </a:ext>
              </a:extLst>
            </p:cNvPr>
            <p:cNvCxnSpPr>
              <a:cxnSpLocks/>
            </p:cNvCxnSpPr>
            <p:nvPr/>
          </p:nvCxnSpPr>
          <p:spPr>
            <a:xfrm>
              <a:off x="8760372" y="3341121"/>
              <a:ext cx="541282" cy="504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33CC9FF-C357-43BB-BE2E-8CEDE43AF1BE}"/>
              </a:ext>
            </a:extLst>
          </p:cNvPr>
          <p:cNvSpPr txBox="1"/>
          <p:nvPr/>
        </p:nvSpPr>
        <p:spPr>
          <a:xfrm>
            <a:off x="600377" y="3321641"/>
            <a:ext cx="1195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 Doctor</a:t>
            </a:r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11A3581-C701-45DB-8FE0-6DE9120EE375}"/>
              </a:ext>
            </a:extLst>
          </p:cNvPr>
          <p:cNvSpPr/>
          <p:nvPr/>
        </p:nvSpPr>
        <p:spPr>
          <a:xfrm>
            <a:off x="3865013" y="2881665"/>
            <a:ext cx="1718434" cy="34683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u="sng" dirty="0">
                <a:solidFill>
                  <a:schemeClr val="tx1"/>
                </a:solidFill>
              </a:rPr>
              <a:t>:Disease</a:t>
            </a:r>
            <a:endParaRPr lang="ko-KR" altLang="en-US" sz="1600" u="sng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C4906A-0C39-43EC-BC3F-6269B748EC8D}"/>
              </a:ext>
            </a:extLst>
          </p:cNvPr>
          <p:cNvSpPr txBox="1"/>
          <p:nvPr/>
        </p:nvSpPr>
        <p:spPr>
          <a:xfrm>
            <a:off x="1767357" y="2475476"/>
            <a:ext cx="2097656" cy="26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1: Search(</a:t>
            </a:r>
            <a:r>
              <a:rPr lang="en-US" altLang="ko-KR" sz="1100" dirty="0" err="1"/>
              <a:t>disease’name</a:t>
            </a:r>
            <a:r>
              <a:rPr lang="en-US" altLang="ko-KR" sz="1100" dirty="0"/>
              <a:t>) →</a:t>
            </a:r>
            <a:endParaRPr lang="ko-KR" altLang="en-US" sz="1100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54FE024-9F77-411D-8E95-45CF99F02288}"/>
              </a:ext>
            </a:extLst>
          </p:cNvPr>
          <p:cNvCxnSpPr>
            <a:cxnSpLocks/>
          </p:cNvCxnSpPr>
          <p:nvPr/>
        </p:nvCxnSpPr>
        <p:spPr>
          <a:xfrm>
            <a:off x="1460938" y="3055084"/>
            <a:ext cx="2404075" cy="0"/>
          </a:xfrm>
          <a:prstGeom prst="line">
            <a:avLst/>
          </a:prstGeom>
          <a:ln w="19050">
            <a:solidFill>
              <a:schemeClr val="tx1">
                <a:alpha val="9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675F389-FAD9-48E5-BA89-1E31AB164C39}"/>
              </a:ext>
            </a:extLst>
          </p:cNvPr>
          <p:cNvSpPr txBox="1"/>
          <p:nvPr/>
        </p:nvSpPr>
        <p:spPr>
          <a:xfrm>
            <a:off x="328533" y="520099"/>
            <a:ext cx="6434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sd</a:t>
            </a:r>
            <a:r>
              <a:rPr lang="en-US" altLang="ko-KR" sz="1600" b="1" dirty="0"/>
              <a:t> </a:t>
            </a:r>
            <a:r>
              <a:rPr lang="en-US" altLang="ko-KR" sz="1600" dirty="0"/>
              <a:t> Collective Statistical Data Use-Case</a:t>
            </a:r>
            <a:endParaRPr lang="ko-KR" altLang="en-US" sz="16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B1ADB23-F277-4FBF-BEA2-EEEBA3D03C58}"/>
              </a:ext>
            </a:extLst>
          </p:cNvPr>
          <p:cNvSpPr/>
          <p:nvPr/>
        </p:nvSpPr>
        <p:spPr>
          <a:xfrm>
            <a:off x="9361700" y="2835093"/>
            <a:ext cx="2161341" cy="34683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u="sng" dirty="0">
                <a:solidFill>
                  <a:schemeClr val="tx1"/>
                </a:solidFill>
              </a:rPr>
              <a:t>:Patient Management</a:t>
            </a:r>
            <a:endParaRPr lang="ko-KR" altLang="en-US" sz="1600" u="sng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AEB3FE-8638-4698-9E36-1DC31D9C8D5D}"/>
              </a:ext>
            </a:extLst>
          </p:cNvPr>
          <p:cNvSpPr txBox="1"/>
          <p:nvPr/>
        </p:nvSpPr>
        <p:spPr>
          <a:xfrm>
            <a:off x="5583447" y="2771715"/>
            <a:ext cx="38906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3: [</a:t>
            </a:r>
            <a:r>
              <a:rPr lang="en-US" altLang="ko-KR" sz="1100" dirty="0" err="1"/>
              <a:t>disease’name</a:t>
            </a:r>
            <a:r>
              <a:rPr lang="en-US" altLang="ko-KR" sz="1100" dirty="0"/>
              <a:t> Exits] </a:t>
            </a:r>
            <a:r>
              <a:rPr lang="en-US" altLang="ko-KR" sz="1100" dirty="0" err="1"/>
              <a:t>GetPatientList</a:t>
            </a:r>
            <a:r>
              <a:rPr lang="en-US" altLang="ko-KR" sz="1100" dirty="0"/>
              <a:t> (</a:t>
            </a:r>
            <a:r>
              <a:rPr lang="en-US" altLang="ko-KR" sz="1100" dirty="0" err="1"/>
              <a:t>disease’name</a:t>
            </a:r>
            <a:r>
              <a:rPr lang="en-US" altLang="ko-KR" sz="1100" dirty="0"/>
              <a:t>)</a:t>
            </a:r>
            <a:r>
              <a:rPr lang="ko-KR" altLang="en-US" sz="1100" dirty="0"/>
              <a:t> </a:t>
            </a:r>
            <a:r>
              <a:rPr lang="en-US" altLang="ko-KR" sz="1100" dirty="0"/>
              <a:t>→</a:t>
            </a:r>
            <a:endParaRPr lang="ko-KR" altLang="en-US" sz="11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546733C-DDDC-42CE-935C-6C37C73B1B11}"/>
              </a:ext>
            </a:extLst>
          </p:cNvPr>
          <p:cNvCxnSpPr>
            <a:cxnSpLocks/>
          </p:cNvCxnSpPr>
          <p:nvPr/>
        </p:nvCxnSpPr>
        <p:spPr>
          <a:xfrm>
            <a:off x="5583447" y="3055085"/>
            <a:ext cx="3778253" cy="0"/>
          </a:xfrm>
          <a:prstGeom prst="line">
            <a:avLst/>
          </a:prstGeom>
          <a:ln w="19050">
            <a:solidFill>
              <a:schemeClr val="tx1">
                <a:alpha val="9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681B749-26F3-4CD3-869E-A384035A7AB6}"/>
              </a:ext>
            </a:extLst>
          </p:cNvPr>
          <p:cNvSpPr txBox="1"/>
          <p:nvPr/>
        </p:nvSpPr>
        <p:spPr>
          <a:xfrm>
            <a:off x="1795841" y="2725032"/>
            <a:ext cx="2097656" cy="26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2: Show Data() →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31796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187</Words>
  <Application>Microsoft Office PowerPoint</Application>
  <PresentationFormat>와이드스크린</PresentationFormat>
  <Paragraphs>42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공애리</dc:creator>
  <cp:lastModifiedBy>수진 이</cp:lastModifiedBy>
  <cp:revision>40</cp:revision>
  <dcterms:created xsi:type="dcterms:W3CDTF">2019-11-06T07:51:36Z</dcterms:created>
  <dcterms:modified xsi:type="dcterms:W3CDTF">2019-11-07T07:11:59Z</dcterms:modified>
</cp:coreProperties>
</file>