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56" r:id="rId3"/>
    <p:sldId id="269" r:id="rId4"/>
    <p:sldId id="275" r:id="rId5"/>
    <p:sldId id="271" r:id="rId6"/>
    <p:sldId id="272" r:id="rId7"/>
    <p:sldId id="276" r:id="rId8"/>
    <p:sldId id="277" r:id="rId9"/>
    <p:sldId id="278" r:id="rId10"/>
    <p:sldId id="281" r:id="rId11"/>
    <p:sldId id="279" r:id="rId12"/>
    <p:sldId id="280" r:id="rId13"/>
    <p:sldId id="26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3F039-72BE-494E-905D-7254FAE58BFE}" v="14" dt="2023-06-12T00:30:00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16" autoAdjust="0"/>
    <p:restoredTop sz="94650"/>
  </p:normalViewPr>
  <p:slideViewPr>
    <p:cSldViewPr snapToGrid="0">
      <p:cViewPr varScale="1">
        <p:scale>
          <a:sx n="72" d="100"/>
          <a:sy n="72" d="100"/>
        </p:scale>
        <p:origin x="3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A5518-FFC9-4766-7EDE-390A4DC1F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D2C53-D3CF-95A0-9C70-FAF5FEDE4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81A4A-E110-539C-1E2B-5ED83CF8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35EA-D253-E0E0-06D8-D6E8E993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2A6FC-DAC7-9283-FEBA-4631BAA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470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F18EF-DC80-943C-3B89-D99A5799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65A18-081E-3737-F1C5-3D0F7FEB1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959C9-C7B9-B052-1A0F-785F14BE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1F3BD-00C6-1168-DB0E-AB119F0F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E73A7-54C9-B207-25CB-E76CE82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33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40235-8047-47D9-7832-0DAA00D39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972D3F-70E9-F769-9F7C-8D0E3448C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FEB0E-A571-7E29-515D-6E9ED054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9736C-0318-40B6-383A-C2A78425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911B2-098F-12C3-E8A5-66FC7A54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54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AEEC5-54BB-AC8D-4A99-06A6F167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7B5C6-4DAE-833E-C7EC-D564A616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92D53-BAC0-3B4F-C4E7-1A514DDE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00CB0-33A3-F2FD-CC19-D5E9E27D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A62F4-AA9B-9B39-861F-44EF85E5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95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4F2D-0DBC-F656-B092-C2E4D9A1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82E71-B1EE-BAC9-BBFB-9584F59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851C8-6862-2B53-D922-A8BBEF4B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D965F-E312-217C-9ACB-72DAE7CC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910ED-4243-9E75-1FAC-33AE0B66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3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551E-CAC4-906F-AA77-3AA25948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7D1B0-9628-C2A9-7341-2F6AFED5E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8415FF-830F-158D-33E4-A7F361776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45EB9-B47C-10C5-48BF-5C45A7A6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37AA3-BB49-E760-E2D2-8EA8465D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C0B5F-6A0F-EE8E-5DEB-2FF78177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75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F9AE-04B5-8A5C-4090-E9586970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A25BD-0011-70BE-D950-69F061D6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B80FC-864E-54B8-A1A7-04CD8463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63189F-6798-02C3-65B9-93C7CA209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A7C65-C905-AFA5-A106-FA2B69E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C528E3-311F-5926-BCC3-E4F0EB50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8E323-969C-3F66-178A-9584AC1F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FD9CF6-0ED5-24CA-6D40-F9E115F5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21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EF5A2-9EEE-F0B1-C985-ACC7C57B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84F15-7430-7FFA-61D4-E80207BD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475C04-1289-A148-655F-E764A008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19FCB-014F-2A8A-3CD6-F20BA94A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308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BF1C7A-B3E6-CFAC-1259-3F3A9E7D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132865-3E99-C234-E3EA-B2FAE9DB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DD2CC-BA1B-D79F-52C1-041DFD8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478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F2311-13DF-17AF-43BA-CF8FFBB6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3CDE-07DF-0D62-BC5D-4A8BC889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8569C-9F26-35F2-5765-036EBA32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C0948-A106-C9EA-52DF-365F7765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71F5C-AB13-9373-B71F-9F59BE7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39E9D-2E76-D68F-8B69-C58AA6CD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965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CD8F1-2F00-2FA2-9801-3E21158E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512BB-C2D9-6278-158B-89BB79E6A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A7CF12-BF00-B904-7F8F-8F62F369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1CE98-68B6-A356-4478-7B6C50CD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B6873-82AC-9564-EF63-24972702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3BA31-B58C-B8D8-CCD8-0F136CED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230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39D59-EFC4-7798-9082-EB8F8428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BD977-EC18-EF77-4ACF-60B0A081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D56AA-7211-1B94-2578-11282BF09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496C-A1BF-1F4F-8C72-345788CD1D74}" type="datetimeFigureOut">
              <a:rPr kumimoji="1" lang="ko-KR" altLang="en-US" smtClean="0"/>
              <a:t>2023-06-12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FC3B6-D14C-584A-8FAD-EE4F6CFDB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D4D8A-BCD9-B9B1-97CF-F024991CA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9980-7183-F34C-A6B5-E42D9AD7BD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60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user_name.github.io/repository_name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71E0-4FAA-4E3E-7DEB-828576E9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183"/>
            <a:ext cx="10515600" cy="3061251"/>
          </a:xfrm>
        </p:spPr>
        <p:txBody>
          <a:bodyPr/>
          <a:lstStyle/>
          <a:p>
            <a:pPr algn="ctr"/>
            <a:r>
              <a:rPr lang="en-US" altLang="ko-KR" dirty="0"/>
              <a:t>React </a:t>
            </a:r>
            <a:r>
              <a:rPr lang="ko-KR" altLang="en-US" dirty="0" err="1"/>
              <a:t>추가스터디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8E847-659E-720C-B3BF-3F30A63B4B49}"/>
              </a:ext>
            </a:extLst>
          </p:cNvPr>
          <p:cNvSpPr txBox="1"/>
          <p:nvPr/>
        </p:nvSpPr>
        <p:spPr>
          <a:xfrm>
            <a:off x="8640510" y="5660464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박동현 김호준 이민주</a:t>
            </a:r>
          </a:p>
        </p:txBody>
      </p:sp>
    </p:spTree>
    <p:extLst>
      <p:ext uri="{BB962C8B-B14F-4D97-AF65-F5344CB8AC3E}">
        <p14:creationId xmlns:p14="http://schemas.microsoft.com/office/powerpoint/2010/main" val="347002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B47C3E-C0B2-044A-7D8A-BAFEBD6C01E4}"/>
              </a:ext>
            </a:extLst>
          </p:cNvPr>
          <p:cNvSpPr txBox="1"/>
          <p:nvPr/>
        </p:nvSpPr>
        <p:spPr>
          <a:xfrm>
            <a:off x="709127" y="839755"/>
            <a:ext cx="381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#7.2 Coin Tracker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id="{7C7C4A8E-B705-6FC1-3133-FE54EC65F591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F5D49-7A62-23CA-4D9B-198C2D2BB3B0}"/>
              </a:ext>
            </a:extLst>
          </p:cNvPr>
          <p:cNvSpPr txBox="1"/>
          <p:nvPr/>
        </p:nvSpPr>
        <p:spPr>
          <a:xfrm>
            <a:off x="781964" y="4679301"/>
            <a:ext cx="5991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Fetch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 이용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-&gt;  API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데이터 불러옴 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57DDE8-230B-6A71-36DE-92564A0F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1" y="1885131"/>
            <a:ext cx="6852276" cy="2307727"/>
          </a:xfrm>
          <a:prstGeom prst="rect">
            <a:avLst/>
          </a:prstGeom>
        </p:spPr>
      </p:pic>
      <p:cxnSp>
        <p:nvCxnSpPr>
          <p:cNvPr id="10" name="직선 연결선[R] 18">
            <a:extLst>
              <a:ext uri="{FF2B5EF4-FFF2-40B4-BE49-F238E27FC236}">
                <a16:creationId xmlns:a16="http://schemas.microsoft.com/office/drawing/2014/main" id="{5A30908A-8E9F-E3DA-67EF-CD1E1E469A35}"/>
              </a:ext>
            </a:extLst>
          </p:cNvPr>
          <p:cNvCxnSpPr/>
          <p:nvPr/>
        </p:nvCxnSpPr>
        <p:spPr>
          <a:xfrm>
            <a:off x="709127" y="451542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7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8C1240-A7B7-D871-81ED-DEE38BCCA2BE}"/>
              </a:ext>
            </a:extLst>
          </p:cNvPr>
          <p:cNvSpPr txBox="1"/>
          <p:nvPr/>
        </p:nvSpPr>
        <p:spPr>
          <a:xfrm>
            <a:off x="709127" y="839755"/>
            <a:ext cx="558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#7.3 Movie App part One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id="{A34CCBAF-76A0-A871-4447-C30FE5CF7F16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CC088A-86A1-0B2C-1B55-0A57C96B4101}"/>
              </a:ext>
            </a:extLst>
          </p:cNvPr>
          <p:cNvSpPr txBox="1"/>
          <p:nvPr/>
        </p:nvSpPr>
        <p:spPr>
          <a:xfrm>
            <a:off x="847700" y="3671967"/>
            <a:ext cx="2574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Async-await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방식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34F44F-0EA8-6884-CE44-13F6CB89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00" y="1783121"/>
            <a:ext cx="6096045" cy="15670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C8EE0B-2617-5AC4-9205-D24488318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0" y="4180166"/>
            <a:ext cx="6096045" cy="2466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49E6AF-4564-B2F5-8552-7FA769DE05D1}"/>
              </a:ext>
            </a:extLst>
          </p:cNvPr>
          <p:cNvSpPr txBox="1"/>
          <p:nvPr/>
        </p:nvSpPr>
        <p:spPr>
          <a:xfrm>
            <a:off x="7114297" y="4398530"/>
            <a:ext cx="4748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비동기 처리를 동기적으로 처리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 처리도 가능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cxnSp>
        <p:nvCxnSpPr>
          <p:cNvPr id="15" name="직선 연결선[R] 18">
            <a:extLst>
              <a:ext uri="{FF2B5EF4-FFF2-40B4-BE49-F238E27FC236}">
                <a16:creationId xmlns:a16="http://schemas.microsoft.com/office/drawing/2014/main" id="{EF6432DD-60E9-3BD0-C376-2D141EF88991}"/>
              </a:ext>
            </a:extLst>
          </p:cNvPr>
          <p:cNvCxnSpPr/>
          <p:nvPr/>
        </p:nvCxnSpPr>
        <p:spPr>
          <a:xfrm>
            <a:off x="709127" y="3573729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4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5C549-0B67-DED0-78DA-385F39593CA9}"/>
              </a:ext>
            </a:extLst>
          </p:cNvPr>
          <p:cNvSpPr txBox="1"/>
          <p:nvPr/>
        </p:nvSpPr>
        <p:spPr>
          <a:xfrm>
            <a:off x="709127" y="839755"/>
            <a:ext cx="555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#7.4 Movie App part Two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id="{B8CBFC6D-AE1E-EE60-BD1A-6E5A2CC1E1B3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4414D9-133E-48E9-60F7-E7DA70A280D7}"/>
              </a:ext>
            </a:extLst>
          </p:cNvPr>
          <p:cNvSpPr txBox="1"/>
          <p:nvPr/>
        </p:nvSpPr>
        <p:spPr>
          <a:xfrm>
            <a:off x="709127" y="1772816"/>
            <a:ext cx="5529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Router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설치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페이지 이동을 위해 사용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</a:p>
          <a:p>
            <a:r>
              <a:rPr lang="en-US" altLang="ko-KR" sz="2400" dirty="0" err="1"/>
              <a:t>npm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react-router-dom@5.3.0</a:t>
            </a:r>
            <a:endParaRPr kumimoji="1" lang="ko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49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#7.5 React Router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34063-C4FA-05D5-A788-B0C1104DDA91}"/>
              </a:ext>
            </a:extLst>
          </p:cNvPr>
          <p:cNvSpPr txBox="1"/>
          <p:nvPr/>
        </p:nvSpPr>
        <p:spPr>
          <a:xfrm>
            <a:off x="709127" y="1772816"/>
            <a:ext cx="792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보고 있는 페이지에서 </a:t>
            </a:r>
            <a:r>
              <a:rPr kumimoji="1" lang="ko-KR" altLang="en-US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다른 페이지로 이동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할 수 있게 하는 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A5C74-A9E5-C2CA-305E-AB379B12B2A8}"/>
              </a:ext>
            </a:extLst>
          </p:cNvPr>
          <p:cNvSpPr txBox="1"/>
          <p:nvPr/>
        </p:nvSpPr>
        <p:spPr>
          <a:xfrm>
            <a:off x="1029476" y="241040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How?</a:t>
            </a:r>
            <a:endParaRPr kumimoji="1" lang="ko-KR" altLang="en-US" sz="2400" dirty="0">
              <a:solidFill>
                <a:srgbClr val="00B05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85094-F339-5B01-61A1-32A582361193}"/>
              </a:ext>
            </a:extLst>
          </p:cNvPr>
          <p:cNvSpPr txBox="1"/>
          <p:nvPr/>
        </p:nvSpPr>
        <p:spPr>
          <a:xfrm>
            <a:off x="2307703" y="2410406"/>
            <a:ext cx="415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npm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install react-router-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dom</a:t>
            </a:r>
            <a:endParaRPr kumimoji="1" lang="ko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F8007-FBF8-28E8-C815-FCEFBA051072}"/>
              </a:ext>
            </a:extLst>
          </p:cNvPr>
          <p:cNvSpPr txBox="1"/>
          <p:nvPr/>
        </p:nvSpPr>
        <p:spPr>
          <a:xfrm>
            <a:off x="2307703" y="2967335"/>
            <a:ext cx="9151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Import { 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BroweserRouter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as Router, </a:t>
            </a:r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Routes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 Route} </a:t>
            </a: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					from ”react-router-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dom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”;</a:t>
            </a:r>
            <a:endParaRPr kumimoji="1" lang="ko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22BBFFC-BC45-9F70-5710-F861DF2C9ED8}"/>
              </a:ext>
            </a:extLst>
          </p:cNvPr>
          <p:cNvCxnSpPr/>
          <p:nvPr/>
        </p:nvCxnSpPr>
        <p:spPr>
          <a:xfrm>
            <a:off x="709127" y="436302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5A34C7-318D-EDBD-B3AC-DFC2859E41C9}"/>
              </a:ext>
            </a:extLst>
          </p:cNvPr>
          <p:cNvSpPr txBox="1"/>
          <p:nvPr/>
        </p:nvSpPr>
        <p:spPr>
          <a:xfrm>
            <a:off x="709127" y="4696884"/>
            <a:ext cx="64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Switch 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컴포넌트를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Routes 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컴포넌트로 바꿔줘야 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85E32-9674-329B-ACB0-1F5CA2A36F66}"/>
              </a:ext>
            </a:extLst>
          </p:cNvPr>
          <p:cNvSpPr txBox="1"/>
          <p:nvPr/>
        </p:nvSpPr>
        <p:spPr>
          <a:xfrm>
            <a:off x="709126" y="5412019"/>
            <a:ext cx="9430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Route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컴포넌트 사이에 자식 컴포넌트를 넣는 것이 아니라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</a:p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			element prop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자식 컴포넌트를 할당해야 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04764-6FBA-E9C8-95AE-D36DA1ECC539}"/>
              </a:ext>
            </a:extLst>
          </p:cNvPr>
          <p:cNvSpPr txBox="1"/>
          <p:nvPr/>
        </p:nvSpPr>
        <p:spPr>
          <a:xfrm>
            <a:off x="10141638" y="445079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V5</a:t>
            </a:r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&gt;</a:t>
            </a:r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V6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66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#7.5 React Router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A40E9A8-81A5-D441-4BCC-207F30C5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8" y="1934043"/>
            <a:ext cx="9812739" cy="46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#7.5 React Router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22BBFFC-BC45-9F70-5710-F861DF2C9ED8}"/>
              </a:ext>
            </a:extLst>
          </p:cNvPr>
          <p:cNvCxnSpPr/>
          <p:nvPr/>
        </p:nvCxnSpPr>
        <p:spPr>
          <a:xfrm>
            <a:off x="709127" y="332670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5A34C7-318D-EDBD-B3AC-DFC2859E41C9}"/>
              </a:ext>
            </a:extLst>
          </p:cNvPr>
          <p:cNvSpPr txBox="1"/>
          <p:nvPr/>
        </p:nvSpPr>
        <p:spPr>
          <a:xfrm>
            <a:off x="709127" y="3619924"/>
            <a:ext cx="1052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Routes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컴포넌트는 여러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Route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감싸서 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		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그 중 규칙이 일치하는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라우트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단 하나만을 렌더링 시켜주는 역할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85E32-9674-329B-ACB0-1F5CA2A36F66}"/>
              </a:ext>
            </a:extLst>
          </p:cNvPr>
          <p:cNvSpPr txBox="1"/>
          <p:nvPr/>
        </p:nvSpPr>
        <p:spPr>
          <a:xfrm>
            <a:off x="709126" y="4721139"/>
            <a:ext cx="9757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Route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컴포넌트는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path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속성에 경로를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element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속성에는 컴포넌트를 넣어준다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D6124C4-930B-F69E-1DD3-E2442E12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3" y="1707519"/>
            <a:ext cx="4394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0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#7.5 React Router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34063-C4FA-05D5-A788-B0C1104DDA91}"/>
              </a:ext>
            </a:extLst>
          </p:cNvPr>
          <p:cNvSpPr txBox="1"/>
          <p:nvPr/>
        </p:nvSpPr>
        <p:spPr>
          <a:xfrm>
            <a:off x="709127" y="1772816"/>
            <a:ext cx="902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&lt;Link&gt;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브라우저의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새로고침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없이도 유저를 다른 페이지로 이동 시켜 준다</a:t>
            </a:r>
          </a:p>
        </p:txBody>
      </p:sp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108C94C8-6F51-64E2-187A-63981F96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" y="2483888"/>
            <a:ext cx="4990841" cy="413083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7534CC-B828-8AC4-097A-0DB6A5FCF490}"/>
              </a:ext>
            </a:extLst>
          </p:cNvPr>
          <p:cNvCxnSpPr>
            <a:cxnSpLocks/>
          </p:cNvCxnSpPr>
          <p:nvPr/>
        </p:nvCxnSpPr>
        <p:spPr>
          <a:xfrm flipH="1">
            <a:off x="5787519" y="3881120"/>
            <a:ext cx="616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A5D17B-1C91-0CDE-79C2-2FA32FE2184F}"/>
              </a:ext>
            </a:extLst>
          </p:cNvPr>
          <p:cNvSpPr txBox="1"/>
          <p:nvPr/>
        </p:nvSpPr>
        <p:spPr>
          <a:xfrm>
            <a:off x="6746240" y="3696454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HTML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&lt;a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href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=“ ”&gt;</a:t>
            </a:r>
            <a:endParaRPr kumimoji="1"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5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#7.5 React Router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34063-C4FA-05D5-A788-B0C1104DDA91}"/>
              </a:ext>
            </a:extLst>
          </p:cNvPr>
          <p:cNvSpPr txBox="1"/>
          <p:nvPr/>
        </p:nvSpPr>
        <p:spPr>
          <a:xfrm>
            <a:off x="709127" y="1772816"/>
            <a:ext cx="792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 보고 있는 페이지에서 </a:t>
            </a:r>
            <a:r>
              <a:rPr kumimoji="1" lang="ko-KR" altLang="en-US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다른 페이지로 이동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할 수 있게 하는 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6577F-1FFC-0D27-3465-E52836EB47B5}"/>
              </a:ext>
            </a:extLst>
          </p:cNvPr>
          <p:cNvSpPr txBox="1"/>
          <p:nvPr/>
        </p:nvSpPr>
        <p:spPr>
          <a:xfrm>
            <a:off x="701734" y="3789968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Router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포함한 하위 컴포넌트들은 웹페이지의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URL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 바뀌면 어떤 걸 보여줄 지 결정함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BF6D5-BF20-DA64-AE26-3C08D86A40E1}"/>
              </a:ext>
            </a:extLst>
          </p:cNvPr>
          <p:cNvSpPr txBox="1"/>
          <p:nvPr/>
        </p:nvSpPr>
        <p:spPr>
          <a:xfrm>
            <a:off x="701734" y="4577518"/>
            <a:ext cx="9531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결론적으로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사용자가 요청한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URL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따라 해당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URL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맞는 페이지를 보여 줌</a:t>
            </a:r>
          </a:p>
        </p:txBody>
      </p:sp>
      <p:pic>
        <p:nvPicPr>
          <p:cNvPr id="1026" name="Picture 2" descr="react-router-dom 사용하기">
            <a:extLst>
              <a:ext uri="{FF2B5EF4-FFF2-40B4-BE49-F238E27FC236}">
                <a16:creationId xmlns:a16="http://schemas.microsoft.com/office/drawing/2014/main" id="{1607E004-8232-D24F-5255-376ACE88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364" y="232578"/>
            <a:ext cx="2790614" cy="12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65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#7.6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Parameters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34063-C4FA-05D5-A788-B0C1104DDA91}"/>
              </a:ext>
            </a:extLst>
          </p:cNvPr>
          <p:cNvSpPr txBox="1"/>
          <p:nvPr/>
        </p:nvSpPr>
        <p:spPr>
          <a:xfrm>
            <a:off x="709127" y="1772816"/>
            <a:ext cx="9668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React Router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는 다이나믹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동적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URL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지원함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&gt;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URL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변수를 넣을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A5C74-A9E5-C2CA-305E-AB379B12B2A8}"/>
              </a:ext>
            </a:extLst>
          </p:cNvPr>
          <p:cNvSpPr txBox="1"/>
          <p:nvPr/>
        </p:nvSpPr>
        <p:spPr>
          <a:xfrm>
            <a:off x="1029476" y="241040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How?</a:t>
            </a:r>
            <a:endParaRPr kumimoji="1" lang="ko-KR" altLang="en-US" sz="2400" dirty="0">
              <a:solidFill>
                <a:srgbClr val="00B05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85094-F339-5B01-61A1-32A582361193}"/>
              </a:ext>
            </a:extLst>
          </p:cNvPr>
          <p:cNvSpPr txBox="1"/>
          <p:nvPr/>
        </p:nvSpPr>
        <p:spPr>
          <a:xfrm>
            <a:off x="2307703" y="2410406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path=‘/movie/</a:t>
            </a:r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:id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’</a:t>
            </a:r>
            <a:endParaRPr kumimoji="1" lang="ko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F8007-FBF8-28E8-C815-FCEFBA051072}"/>
              </a:ext>
            </a:extLst>
          </p:cNvPr>
          <p:cNvSpPr txBox="1"/>
          <p:nvPr/>
        </p:nvSpPr>
        <p:spPr>
          <a:xfrm>
            <a:off x="2307703" y="3007975"/>
            <a:ext cx="812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콜론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 중요함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없으면 말 그대로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/movie/id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경로로 보내 버림</a:t>
            </a: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22BBFFC-BC45-9F70-5710-F861DF2C9ED8}"/>
              </a:ext>
            </a:extLst>
          </p:cNvPr>
          <p:cNvCxnSpPr/>
          <p:nvPr/>
        </p:nvCxnSpPr>
        <p:spPr>
          <a:xfrm>
            <a:off x="709127" y="383470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D8F74E-BA96-511C-B83D-BBEB1892AE64}"/>
              </a:ext>
            </a:extLst>
          </p:cNvPr>
          <p:cNvSpPr txBox="1"/>
          <p:nvPr/>
        </p:nvSpPr>
        <p:spPr>
          <a:xfrm>
            <a:off x="709127" y="4087284"/>
            <a:ext cx="10844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Home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Movie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컴포넌트를 렌더링하기 때문에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Home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id</a:t>
            </a:r>
            <a:r>
              <a:rPr kumimoji="1" lang="ko-KR" altLang="en-US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넘겨줘야 함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(prop</a:t>
            </a:r>
            <a:r>
              <a:rPr kumimoji="1" lang="ko-KR" altLang="en-US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으로서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 sz="2400" dirty="0">
              <a:solidFill>
                <a:schemeClr val="bg1">
                  <a:lumMod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75CA7-B689-0832-AD86-9C680424A018}"/>
              </a:ext>
            </a:extLst>
          </p:cNvPr>
          <p:cNvSpPr txBox="1"/>
          <p:nvPr/>
        </p:nvSpPr>
        <p:spPr>
          <a:xfrm>
            <a:off x="709127" y="4839030"/>
            <a:ext cx="1036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Prop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추가했으니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link to={`/movie/${id}`} 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코드를 통해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URL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id 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값을 추가해 줌</a:t>
            </a:r>
          </a:p>
        </p:txBody>
      </p:sp>
    </p:spTree>
    <p:extLst>
      <p:ext uri="{BB962C8B-B14F-4D97-AF65-F5344CB8AC3E}">
        <p14:creationId xmlns:p14="http://schemas.microsoft.com/office/powerpoint/2010/main" val="39522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#7.6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Parameters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DD90097-78E7-63CB-3430-5E4E8904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1739899"/>
            <a:ext cx="6049191" cy="2222493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0A3E344-92A1-DD7B-53E3-52179E61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31" y="3672832"/>
            <a:ext cx="5321300" cy="2924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75D854-7223-C40D-A236-C078DA2C832A}"/>
              </a:ext>
            </a:extLst>
          </p:cNvPr>
          <p:cNvSpPr txBox="1"/>
          <p:nvPr/>
        </p:nvSpPr>
        <p:spPr>
          <a:xfrm>
            <a:off x="706592" y="408533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&lt;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Movie.js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&gt;</a:t>
            </a:r>
            <a:endParaRPr kumimoji="1"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181CB-DC45-3E64-950E-4585431E6AE2}"/>
              </a:ext>
            </a:extLst>
          </p:cNvPr>
          <p:cNvSpPr txBox="1"/>
          <p:nvPr/>
        </p:nvSpPr>
        <p:spPr>
          <a:xfrm>
            <a:off x="10108527" y="324433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&lt;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Home.js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&gt;</a:t>
            </a:r>
            <a:endParaRPr kumimoji="1"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0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33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#5.0 Introduction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5A34C7-318D-EDBD-B3AC-DFC2859E41C9}"/>
              </a:ext>
            </a:extLst>
          </p:cNvPr>
          <p:cNvSpPr txBox="1"/>
          <p:nvPr/>
        </p:nvSpPr>
        <p:spPr>
          <a:xfrm>
            <a:off x="5247260" y="3242733"/>
            <a:ext cx="5734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ReactJS 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어플리케이션을 만드는 데 도움을 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85E32-9674-329B-ACB0-1F5CA2A36F66}"/>
              </a:ext>
            </a:extLst>
          </p:cNvPr>
          <p:cNvSpPr txBox="1"/>
          <p:nvPr/>
        </p:nvSpPr>
        <p:spPr>
          <a:xfrm>
            <a:off x="5247259" y="3957868"/>
            <a:ext cx="411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많은 스크립트들과 사전설정 준비</a:t>
            </a:r>
          </a:p>
        </p:txBody>
      </p:sp>
      <p:pic>
        <p:nvPicPr>
          <p:cNvPr id="4" name="그림 3" descr="스크린샷, 그래픽, 폰트, 로고이(가) 표시된 사진&#10;&#10;자동 생성된 설명">
            <a:extLst>
              <a:ext uri="{FF2B5EF4-FFF2-40B4-BE49-F238E27FC236}">
                <a16:creationId xmlns:a16="http://schemas.microsoft.com/office/drawing/2014/main" id="{E2045DFB-DD8C-D011-38DC-2A4A1AB7E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3" r="24949"/>
          <a:stretch/>
        </p:blipFill>
        <p:spPr>
          <a:xfrm>
            <a:off x="742993" y="2019892"/>
            <a:ext cx="3903193" cy="4272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996D29-1382-ABFF-5502-F792339CA3CD}"/>
              </a:ext>
            </a:extLst>
          </p:cNvPr>
          <p:cNvSpPr txBox="1"/>
          <p:nvPr/>
        </p:nvSpPr>
        <p:spPr>
          <a:xfrm>
            <a:off x="5247259" y="4673003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nodeJS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설치 후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npm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start</a:t>
            </a:r>
            <a:endParaRPr kumimoji="1" lang="ko-KR" altLang="en-US" sz="2400" dirty="0">
              <a:solidFill>
                <a:schemeClr val="bg1">
                  <a:lumMod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24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#7.6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Parameters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34063-C4FA-05D5-A788-B0C1104DDA91}"/>
              </a:ext>
            </a:extLst>
          </p:cNvPr>
          <p:cNvSpPr txBox="1"/>
          <p:nvPr/>
        </p:nvSpPr>
        <p:spPr>
          <a:xfrm>
            <a:off x="709127" y="1772816"/>
            <a:ext cx="981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Useparams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 React Router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 제공하는 함수로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URL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있는 값을 반환해 줌</a:t>
            </a: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22BBFFC-BC45-9F70-5710-F861DF2C9ED8}"/>
              </a:ext>
            </a:extLst>
          </p:cNvPr>
          <p:cNvCxnSpPr/>
          <p:nvPr/>
        </p:nvCxnSpPr>
        <p:spPr>
          <a:xfrm>
            <a:off x="709127" y="383470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9A3960-81E7-D54B-2624-74921ACE25A6}"/>
              </a:ext>
            </a:extLst>
          </p:cNvPr>
          <p:cNvSpPr txBox="1"/>
          <p:nvPr/>
        </p:nvSpPr>
        <p:spPr>
          <a:xfrm>
            <a:off x="2379698" y="2585935"/>
            <a:ext cx="889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그 값을 알아야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URL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요청을 보낼 수 있고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	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요청을 받은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URL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은 해당 페이지를 보여줄 수 있기 때문에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EF8B24-8B97-C9D7-0307-02FDF2DBF3B1}"/>
              </a:ext>
            </a:extLst>
          </p:cNvPr>
          <p:cNvGrpSpPr/>
          <p:nvPr/>
        </p:nvGrpSpPr>
        <p:grpSpPr>
          <a:xfrm>
            <a:off x="652090" y="4226492"/>
            <a:ext cx="6899646" cy="850293"/>
            <a:chOff x="706592" y="5143571"/>
            <a:chExt cx="6899646" cy="85029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74576B3-EF2B-21F1-E962-80ADEB69E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592" y="5581851"/>
              <a:ext cx="6118393" cy="4120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D3ACD2-DC22-701C-2ED9-71509C9D31C7}"/>
                </a:ext>
              </a:extLst>
            </p:cNvPr>
            <p:cNvSpPr txBox="1"/>
            <p:nvPr/>
          </p:nvSpPr>
          <p:spPr>
            <a:xfrm>
              <a:off x="706592" y="5143571"/>
              <a:ext cx="689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&lt;</a:t>
              </a:r>
              <a:r>
                <a:rPr kumimoji="1" lang="en-US" altLang="ko-KR" dirty="0" err="1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App.js</a:t>
              </a:r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&gt;: React Router</a:t>
              </a:r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에 해당 </a:t>
              </a:r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URL</a:t>
              </a:r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이 변수</a:t>
              </a:r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(id)</a:t>
              </a:r>
              <a:r>
                <a:rPr kumimoji="1" lang="ko-KR" altLang="en-US" dirty="0" err="1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를</a:t>
              </a:r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 받을 것이라고 알려줌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25117D-8D4B-E22D-4CD9-D9D114CD9813}"/>
              </a:ext>
            </a:extLst>
          </p:cNvPr>
          <p:cNvGrpSpPr/>
          <p:nvPr/>
        </p:nvGrpSpPr>
        <p:grpSpPr>
          <a:xfrm>
            <a:off x="652090" y="5434928"/>
            <a:ext cx="7008650" cy="892969"/>
            <a:chOff x="706592" y="4085332"/>
            <a:chExt cx="7008650" cy="8929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A36EC6-EA3B-314D-7397-CAED96D5B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592" y="4579842"/>
              <a:ext cx="3523216" cy="39845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1C4C03-3901-1C20-09D5-906D9AB82E94}"/>
                </a:ext>
              </a:extLst>
            </p:cNvPr>
            <p:cNvSpPr txBox="1"/>
            <p:nvPr/>
          </p:nvSpPr>
          <p:spPr>
            <a:xfrm>
              <a:off x="706592" y="4085332"/>
              <a:ext cx="7008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&lt;</a:t>
              </a:r>
              <a:r>
                <a:rPr kumimoji="1" lang="en-US" altLang="ko-KR" dirty="0" err="1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Detail.js</a:t>
              </a:r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&gt;:</a:t>
              </a:r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 이 함수를 사용해 </a:t>
              </a:r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React Router</a:t>
              </a:r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는 바로 이 변수의 값을 넘겨줌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30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#7.7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Publishing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34063-C4FA-05D5-A788-B0C1104DDA91}"/>
              </a:ext>
            </a:extLst>
          </p:cNvPr>
          <p:cNvSpPr txBox="1"/>
          <p:nvPr/>
        </p:nvSpPr>
        <p:spPr>
          <a:xfrm>
            <a:off x="709127" y="1772816"/>
            <a:ext cx="55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만든 결과물을 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github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pages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deploy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하기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A5C74-A9E5-C2CA-305E-AB379B12B2A8}"/>
              </a:ext>
            </a:extLst>
          </p:cNvPr>
          <p:cNvSpPr txBox="1"/>
          <p:nvPr/>
        </p:nvSpPr>
        <p:spPr>
          <a:xfrm>
            <a:off x="1029476" y="241040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How?</a:t>
            </a:r>
            <a:endParaRPr kumimoji="1" lang="ko-KR" altLang="en-US" sz="2400" dirty="0">
              <a:solidFill>
                <a:srgbClr val="00B05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85094-F339-5B01-61A1-32A582361193}"/>
              </a:ext>
            </a:extLst>
          </p:cNvPr>
          <p:cNvSpPr txBox="1"/>
          <p:nvPr/>
        </p:nvSpPr>
        <p:spPr>
          <a:xfrm>
            <a:off x="2307703" y="2410406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npm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gh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-pages : 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github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pages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설치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F8007-FBF8-28E8-C815-FCEFBA051072}"/>
              </a:ext>
            </a:extLst>
          </p:cNvPr>
          <p:cNvSpPr txBox="1"/>
          <p:nvPr/>
        </p:nvSpPr>
        <p:spPr>
          <a:xfrm>
            <a:off x="4727596" y="28906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ㄴ</a:t>
            </a:r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github</a:t>
            </a:r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 제공하는 무료서비스</a:t>
            </a:r>
            <a:r>
              <a:rPr kumimoji="1" lang="en-US" altLang="ko-KR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웹사이트로 만들어서 전세계에 배포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7BD55-1ED7-A5FA-D25B-9892EC756AC8}"/>
              </a:ext>
            </a:extLst>
          </p:cNvPr>
          <p:cNvSpPr txBox="1"/>
          <p:nvPr/>
        </p:nvSpPr>
        <p:spPr>
          <a:xfrm>
            <a:off x="2307703" y="3429000"/>
            <a:ext cx="936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package.json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&gt; scripts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확인하면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‘build’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가 있는데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	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npm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run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build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통해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production ready code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97903-5C29-367B-0CFE-DF73112C2C03}"/>
              </a:ext>
            </a:extLst>
          </p:cNvPr>
          <p:cNvSpPr txBox="1"/>
          <p:nvPr/>
        </p:nvSpPr>
        <p:spPr>
          <a:xfrm>
            <a:off x="8766042" y="425999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ㄴ</a:t>
            </a:r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코드 압축 및 최적화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9260E-6E46-A7E3-EB0C-70466B07FDBA}"/>
              </a:ext>
            </a:extLst>
          </p:cNvPr>
          <p:cNvSpPr txBox="1"/>
          <p:nvPr/>
        </p:nvSpPr>
        <p:spPr>
          <a:xfrm>
            <a:off x="2307703" y="4861947"/>
            <a:ext cx="952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package.json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</a:t>
            </a:r>
            <a:r>
              <a:rPr kumimoji="1" lang="en-US" altLang="ko-KR" sz="2400" dirty="0">
                <a:solidFill>
                  <a:srgbClr val="0563C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user_name</a:t>
            </a:r>
            <a:r>
              <a:rPr kumimoji="1" lang="en-US" altLang="ko-KR" sz="2400" dirty="0">
                <a:solidFill>
                  <a:srgbClr val="0563C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.github.io/</a:t>
            </a:r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repository_name</a:t>
            </a:r>
            <a:r>
              <a:rPr kumimoji="1" lang="ko-KR" altLang="en-US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추가하기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B2454-F74C-E569-35EF-33B8C0AA17C1}"/>
              </a:ext>
            </a:extLst>
          </p:cNvPr>
          <p:cNvSpPr txBox="1"/>
          <p:nvPr/>
        </p:nvSpPr>
        <p:spPr>
          <a:xfrm>
            <a:off x="2307703" y="5694729"/>
            <a:ext cx="783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scripts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deploy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추가하기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&gt;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”deploy”: “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gh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-pages –d build” </a:t>
            </a:r>
            <a:endParaRPr kumimoji="1" lang="ko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736D8-50BF-3A85-9343-A665833F0640}"/>
              </a:ext>
            </a:extLst>
          </p:cNvPr>
          <p:cNvSpPr txBox="1"/>
          <p:nvPr/>
        </p:nvSpPr>
        <p:spPr>
          <a:xfrm>
            <a:off x="6077070" y="6158179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ㄴ</a:t>
            </a:r>
            <a:r>
              <a:rPr kumimoji="1" lang="en-US" altLang="ko-KR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github</a:t>
            </a:r>
            <a:r>
              <a:rPr kumimoji="1" lang="en-US" altLang="ko-KR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pages</a:t>
            </a:r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실행 후 </a:t>
            </a:r>
            <a:r>
              <a:rPr kumimoji="1" lang="en-US" altLang="ko-KR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build </a:t>
            </a:r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디렉토리 가져가기</a:t>
            </a:r>
          </a:p>
        </p:txBody>
      </p:sp>
    </p:spTree>
    <p:extLst>
      <p:ext uri="{BB962C8B-B14F-4D97-AF65-F5344CB8AC3E}">
        <p14:creationId xmlns:p14="http://schemas.microsoft.com/office/powerpoint/2010/main" val="171995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#7.7</a:t>
            </a:r>
            <a:r>
              <a:rPr kumimoji="1"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Publishing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29D204-59B5-9359-E730-B23FFA34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2021839"/>
            <a:ext cx="6739889" cy="369309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A785E50-3812-D5D8-1293-2A454E0B850E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C02492C-8BB1-E712-F13D-C9E4E29F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6" y="2889578"/>
            <a:ext cx="5220249" cy="340962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14268A-0EA4-71B2-6DDC-FCA7D45AD394}"/>
              </a:ext>
            </a:extLst>
          </p:cNvPr>
          <p:cNvCxnSpPr>
            <a:cxnSpLocks/>
          </p:cNvCxnSpPr>
          <p:nvPr/>
        </p:nvCxnSpPr>
        <p:spPr>
          <a:xfrm flipH="1">
            <a:off x="6096000" y="5648960"/>
            <a:ext cx="616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67DA5B-59B8-0684-0351-526B9CD174BA}"/>
              </a:ext>
            </a:extLst>
          </p:cNvPr>
          <p:cNvSpPr txBox="1"/>
          <p:nvPr/>
        </p:nvSpPr>
        <p:spPr>
          <a:xfrm>
            <a:off x="6838946" y="5484614"/>
            <a:ext cx="491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npm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run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deploy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하면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predeploy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가 먼저 실행 됨</a:t>
            </a:r>
          </a:p>
        </p:txBody>
      </p:sp>
    </p:spTree>
    <p:extLst>
      <p:ext uri="{BB962C8B-B14F-4D97-AF65-F5344CB8AC3E}">
        <p14:creationId xmlns:p14="http://schemas.microsoft.com/office/powerpoint/2010/main" val="309596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2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#5.1 Tour of CRA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22BBFFC-BC45-9F70-5710-F861DF2C9ED8}"/>
              </a:ext>
            </a:extLst>
          </p:cNvPr>
          <p:cNvCxnSpPr/>
          <p:nvPr/>
        </p:nvCxnSpPr>
        <p:spPr>
          <a:xfrm>
            <a:off x="709127" y="436302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5A34C7-318D-EDBD-B3AC-DFC2859E41C9}"/>
              </a:ext>
            </a:extLst>
          </p:cNvPr>
          <p:cNvSpPr txBox="1"/>
          <p:nvPr/>
        </p:nvSpPr>
        <p:spPr>
          <a:xfrm>
            <a:off x="709127" y="4646085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새로운 컴포넌트를 위한 파일 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85E32-9674-329B-ACB0-1F5CA2A36F66}"/>
              </a:ext>
            </a:extLst>
          </p:cNvPr>
          <p:cNvSpPr txBox="1"/>
          <p:nvPr/>
        </p:nvSpPr>
        <p:spPr>
          <a:xfrm>
            <a:off x="709126" y="5361220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App.js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에서 컴포넌트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적용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F6E5C6E-DCC5-C6EA-2809-E21D483C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1" y="1809652"/>
            <a:ext cx="3390900" cy="2209800"/>
          </a:xfrm>
          <a:prstGeom prst="rect">
            <a:avLst/>
          </a:prstGeom>
        </p:spPr>
      </p:pic>
      <p:pic>
        <p:nvPicPr>
          <p:cNvPr id="5" name="그림 4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984DBA9E-BB14-AE48-4C04-14BE6B55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6" y="1857268"/>
            <a:ext cx="5021072" cy="2162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D9CE9-D96F-316F-F992-899DA5C8DF74}"/>
              </a:ext>
            </a:extLst>
          </p:cNvPr>
          <p:cNvSpPr txBox="1"/>
          <p:nvPr/>
        </p:nvSpPr>
        <p:spPr>
          <a:xfrm>
            <a:off x="709125" y="6076355"/>
            <a:ext cx="5152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PropTypes</a:t>
            </a:r>
            <a:r>
              <a:rPr kumimoji="1" lang="ko-KR" altLang="en-US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설치해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prop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type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304554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42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#5.1 Tour of CRA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22BBFFC-BC45-9F70-5710-F861DF2C9ED8}"/>
              </a:ext>
            </a:extLst>
          </p:cNvPr>
          <p:cNvCxnSpPr/>
          <p:nvPr/>
        </p:nvCxnSpPr>
        <p:spPr>
          <a:xfrm>
            <a:off x="709127" y="436302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5A34C7-318D-EDBD-B3AC-DFC2859E41C9}"/>
              </a:ext>
            </a:extLst>
          </p:cNvPr>
          <p:cNvSpPr txBox="1"/>
          <p:nvPr/>
        </p:nvSpPr>
        <p:spPr>
          <a:xfrm>
            <a:off x="709127" y="4646085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CSS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적용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85E32-9674-329B-ACB0-1F5CA2A36F66}"/>
              </a:ext>
            </a:extLst>
          </p:cNvPr>
          <p:cNvSpPr txBox="1"/>
          <p:nvPr/>
        </p:nvSpPr>
        <p:spPr>
          <a:xfrm>
            <a:off x="709126" y="5361220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tag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직접 적용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D9CE9-D96F-316F-F992-899DA5C8DF74}"/>
              </a:ext>
            </a:extLst>
          </p:cNvPr>
          <p:cNvSpPr txBox="1"/>
          <p:nvPr/>
        </p:nvSpPr>
        <p:spPr>
          <a:xfrm>
            <a:off x="709125" y="6076355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module.css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생성해서 작성</a:t>
            </a: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888F3E2-611B-AFA2-6CC8-F2E8BA7D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4" y="1696837"/>
            <a:ext cx="2654301" cy="2559926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7DCC7E7-1727-02F7-4D60-3C79D90D4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35" y="1793869"/>
            <a:ext cx="3390900" cy="2209800"/>
          </a:xfrm>
          <a:prstGeom prst="rect">
            <a:avLst/>
          </a:prstGeom>
        </p:spPr>
      </p:pic>
      <p:pic>
        <p:nvPicPr>
          <p:cNvPr id="12" name="그림 11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02FABDC0-6073-EFAF-F374-9C4D697BD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12" y="2082796"/>
            <a:ext cx="3789739" cy="16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374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#6.1 </a:t>
            </a:r>
            <a:r>
              <a:rPr kumimoji="1" lang="en-US" altLang="ko-KR" sz="3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useEffect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22BBFFC-BC45-9F70-5710-F861DF2C9ED8}"/>
              </a:ext>
            </a:extLst>
          </p:cNvPr>
          <p:cNvCxnSpPr/>
          <p:nvPr/>
        </p:nvCxnSpPr>
        <p:spPr>
          <a:xfrm>
            <a:off x="709127" y="436302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5A34C7-318D-EDBD-B3AC-DFC2859E41C9}"/>
              </a:ext>
            </a:extLst>
          </p:cNvPr>
          <p:cNvSpPr txBox="1"/>
          <p:nvPr/>
        </p:nvSpPr>
        <p:spPr>
          <a:xfrm>
            <a:off x="709127" y="4663018"/>
            <a:ext cx="605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컴포넌트가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Rendering 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될 때마다 특정 작업 실행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85E32-9674-329B-ACB0-1F5CA2A36F66}"/>
              </a:ext>
            </a:extLst>
          </p:cNvPr>
          <p:cNvSpPr txBox="1"/>
          <p:nvPr/>
        </p:nvSpPr>
        <p:spPr>
          <a:xfrm>
            <a:off x="709126" y="5378153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필요한 상황에서만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Rendering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하기 위해</a:t>
            </a:r>
          </a:p>
        </p:txBody>
      </p:sp>
      <p:pic>
        <p:nvPicPr>
          <p:cNvPr id="3" name="그림 2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74AC838-DA8E-DC54-ADFE-4E85A6C8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1755369"/>
            <a:ext cx="4602098" cy="2301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ECB160-AB90-17A2-0E98-831B8F831DC4}"/>
              </a:ext>
            </a:extLst>
          </p:cNvPr>
          <p:cNvSpPr txBox="1"/>
          <p:nvPr/>
        </p:nvSpPr>
        <p:spPr>
          <a:xfrm>
            <a:off x="709126" y="6093288"/>
            <a:ext cx="674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function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은 실행하려는 작업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deps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는 실행하려는 조건</a:t>
            </a:r>
          </a:p>
        </p:txBody>
      </p:sp>
    </p:spTree>
    <p:extLst>
      <p:ext uri="{BB962C8B-B14F-4D97-AF65-F5344CB8AC3E}">
        <p14:creationId xmlns:p14="http://schemas.microsoft.com/office/powerpoint/2010/main" val="400576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0126C-C6D8-46CA-E5C3-D51CFDB63CAF}"/>
              </a:ext>
            </a:extLst>
          </p:cNvPr>
          <p:cNvSpPr txBox="1"/>
          <p:nvPr/>
        </p:nvSpPr>
        <p:spPr>
          <a:xfrm>
            <a:off x="709127" y="839755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#6.2 Deps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11E677-6709-8F2E-98EC-FE93B2ABCEE5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22BBFFC-BC45-9F70-5710-F861DF2C9ED8}"/>
              </a:ext>
            </a:extLst>
          </p:cNvPr>
          <p:cNvCxnSpPr/>
          <p:nvPr/>
        </p:nvCxnSpPr>
        <p:spPr>
          <a:xfrm>
            <a:off x="709127" y="436302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5A34C7-318D-EDBD-B3AC-DFC2859E41C9}"/>
              </a:ext>
            </a:extLst>
          </p:cNvPr>
          <p:cNvSpPr txBox="1"/>
          <p:nvPr/>
        </p:nvSpPr>
        <p:spPr>
          <a:xfrm>
            <a:off x="709127" y="4646085"/>
            <a:ext cx="454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Deps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가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[]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일 경우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처음 시작 한 번만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85E32-9674-329B-ACB0-1F5CA2A36F66}"/>
              </a:ext>
            </a:extLst>
          </p:cNvPr>
          <p:cNvSpPr txBox="1"/>
          <p:nvPr/>
        </p:nvSpPr>
        <p:spPr>
          <a:xfrm>
            <a:off x="709126" y="5361220"/>
            <a:ext cx="556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Deps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가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[xx]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일 경우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xx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값이 변할 때마다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50E4F-AC09-5CDF-1E49-227584FF0435}"/>
              </a:ext>
            </a:extLst>
          </p:cNvPr>
          <p:cNvSpPr txBox="1"/>
          <p:nvPr/>
        </p:nvSpPr>
        <p:spPr>
          <a:xfrm>
            <a:off x="709126" y="6112856"/>
            <a:ext cx="715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Deps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가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[xx, </a:t>
            </a:r>
            <a:r>
              <a:rPr kumimoji="1" lang="en-US" altLang="ko-KR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yy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]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일 경우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xx 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혹은 </a:t>
            </a:r>
            <a:r>
              <a:rPr kumimoji="1" lang="en-US" altLang="ko-KR" sz="2400" dirty="0" err="1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yy</a:t>
            </a:r>
            <a:r>
              <a:rPr kumimoji="1" lang="ko-KR" altLang="en-US" sz="2400" dirty="0">
                <a:solidFill>
                  <a:schemeClr val="bg1">
                    <a:lumMod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값이 변할 때마다</a:t>
            </a:r>
          </a:p>
        </p:txBody>
      </p:sp>
      <p:pic>
        <p:nvPicPr>
          <p:cNvPr id="4" name="그림 3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6C01EACA-8B54-3E15-3624-5CDC593A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1806469"/>
            <a:ext cx="2705100" cy="93980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B5DF2F36-3A8A-5B83-10C2-A9B24BB3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29" y="2359668"/>
            <a:ext cx="3721100" cy="812800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87B548E-15B3-F79C-5749-3630F8A4C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735" y="3329039"/>
            <a:ext cx="4572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6F895-E27F-CEB2-D8D3-FE7B57C8FBDB}"/>
              </a:ext>
            </a:extLst>
          </p:cNvPr>
          <p:cNvSpPr txBox="1"/>
          <p:nvPr/>
        </p:nvSpPr>
        <p:spPr>
          <a:xfrm>
            <a:off x="709127" y="839755"/>
            <a:ext cx="538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#7.0 To Do List part One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id="{F92CC113-66EC-FA31-BEA7-BDC09DDF577C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A50916-652A-EE89-A60B-F87382DBFCF9}"/>
              </a:ext>
            </a:extLst>
          </p:cNvPr>
          <p:cNvSpPr txBox="1"/>
          <p:nvPr/>
        </p:nvSpPr>
        <p:spPr>
          <a:xfrm>
            <a:off x="709127" y="1772816"/>
            <a:ext cx="10960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SetToDo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는 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toDo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값을 수정하는 함수이고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 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toDo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값은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input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이랑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연결되어있다</a:t>
            </a:r>
            <a:endParaRPr kumimoji="1" lang="ko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D95BD-D060-4F34-E3BF-16B6358780CA}"/>
              </a:ext>
            </a:extLst>
          </p:cNvPr>
          <p:cNvSpPr txBox="1"/>
          <p:nvPr/>
        </p:nvSpPr>
        <p:spPr>
          <a:xfrm>
            <a:off x="709127" y="2644170"/>
            <a:ext cx="85509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toDo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= “” //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잘못된 방식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setToDo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(“”); //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올바른 방식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수정할 때 직접적으로 수정하지 않음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!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 사용해서 수정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state</a:t>
            </a:r>
            <a:r>
              <a:rPr kumimoji="1" lang="ko-KR" altLang="en-US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 직접적으로 수정하지 않는다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const food = [1,2,3,4]</a:t>
            </a: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Array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6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추가하고 싶을 때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[6,food] (X)</a:t>
            </a: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[6,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…food]</a:t>
            </a:r>
          </a:p>
        </p:txBody>
      </p:sp>
      <p:cxnSp>
        <p:nvCxnSpPr>
          <p:cNvPr id="8" name="직선 연결선[R] 18">
            <a:extLst>
              <a:ext uri="{FF2B5EF4-FFF2-40B4-BE49-F238E27FC236}">
                <a16:creationId xmlns:a16="http://schemas.microsoft.com/office/drawing/2014/main" id="{7EE3D2C3-3846-9714-5400-B998C1EEFCCF}"/>
              </a:ext>
            </a:extLst>
          </p:cNvPr>
          <p:cNvCxnSpPr/>
          <p:nvPr/>
        </p:nvCxnSpPr>
        <p:spPr>
          <a:xfrm>
            <a:off x="709127" y="4363024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6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41B7-9981-5190-42B9-71281BB0120F}"/>
              </a:ext>
            </a:extLst>
          </p:cNvPr>
          <p:cNvSpPr txBox="1"/>
          <p:nvPr/>
        </p:nvSpPr>
        <p:spPr>
          <a:xfrm>
            <a:off x="709127" y="839755"/>
            <a:ext cx="534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#7.1 To Do List part Two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id="{4BF93684-1F75-AF5F-6A9B-926BDE53D394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7902E5-9091-CD91-E61B-1ADC2A968900}"/>
              </a:ext>
            </a:extLst>
          </p:cNvPr>
          <p:cNvSpPr txBox="1"/>
          <p:nvPr/>
        </p:nvSpPr>
        <p:spPr>
          <a:xfrm>
            <a:off x="709127" y="1772816"/>
            <a:ext cx="1085649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map :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하나의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array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있는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item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내가 원하는 무엇이든지 바꿔주는 역할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[‘there’, ‘are’, ‘you’].map(() =&gt; “:)”)</a:t>
            </a: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[“:)”, “:)”, “:)”]</a:t>
            </a: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새로운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array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 만들어 주는데 새로운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item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들은 이전의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array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 내가 원하는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형태로 변형된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item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이다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! (</a:t>
            </a:r>
            <a:r>
              <a:rPr kumimoji="1" lang="en-US" altLang="ko-KR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key</a:t>
            </a:r>
            <a:r>
              <a:rPr kumimoji="1" lang="ko-KR" altLang="en-US" sz="2400" dirty="0">
                <a:solidFill>
                  <a:srgbClr val="00B05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필요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AAE02D-D1B9-7AE8-E473-5E687073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" y="3262632"/>
            <a:ext cx="4606170" cy="16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B56E4-7A6D-E79C-9E3D-248A004D030C}"/>
              </a:ext>
            </a:extLst>
          </p:cNvPr>
          <p:cNvSpPr txBox="1"/>
          <p:nvPr/>
        </p:nvSpPr>
        <p:spPr>
          <a:xfrm>
            <a:off x="709127" y="839755"/>
            <a:ext cx="381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#7.2 Coin Tracker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id="{867505DC-8400-775F-0359-1905808EC8DC}"/>
              </a:ext>
            </a:extLst>
          </p:cNvPr>
          <p:cNvCxnSpPr/>
          <p:nvPr/>
        </p:nvCxnSpPr>
        <p:spPr>
          <a:xfrm>
            <a:off x="709127" y="1523408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18466C1-7AB9-1A15-7E24-A9472394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2" y="1878280"/>
            <a:ext cx="6803784" cy="264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E0A608-A0F4-F7E2-051C-FC0890EA57F6}"/>
              </a:ext>
            </a:extLst>
          </p:cNvPr>
          <p:cNvSpPr txBox="1"/>
          <p:nvPr/>
        </p:nvSpPr>
        <p:spPr>
          <a:xfrm>
            <a:off x="781964" y="4679301"/>
            <a:ext cx="4727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삼항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연산자 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조건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 True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 경우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 false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 경우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cxnSp>
        <p:nvCxnSpPr>
          <p:cNvPr id="17" name="직선 연결선[R] 18">
            <a:extLst>
              <a:ext uri="{FF2B5EF4-FFF2-40B4-BE49-F238E27FC236}">
                <a16:creationId xmlns:a16="http://schemas.microsoft.com/office/drawing/2014/main" id="{6E186BD4-148D-EF90-FEED-B93D26B67213}"/>
              </a:ext>
            </a:extLst>
          </p:cNvPr>
          <p:cNvCxnSpPr/>
          <p:nvPr/>
        </p:nvCxnSpPr>
        <p:spPr>
          <a:xfrm>
            <a:off x="649492" y="4679301"/>
            <a:ext cx="10487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5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773</Words>
  <Application>Microsoft Office PowerPoint</Application>
  <PresentationFormat>와이드스크린</PresentationFormat>
  <Paragraphs>109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BM DoHyeon OTF</vt:lpstr>
      <vt:lpstr>BM HANNA 11yrs old OTF</vt:lpstr>
      <vt:lpstr>맑은 고딕</vt:lpstr>
      <vt:lpstr>Arial</vt:lpstr>
      <vt:lpstr>Office 테마</vt:lpstr>
      <vt:lpstr>React 추가스터디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박동현</dc:creator>
  <cp:lastModifiedBy>MINJU LEE</cp:lastModifiedBy>
  <cp:revision>16</cp:revision>
  <dcterms:created xsi:type="dcterms:W3CDTF">2023-06-10T18:08:32Z</dcterms:created>
  <dcterms:modified xsi:type="dcterms:W3CDTF">2023-06-12T00:31:09Z</dcterms:modified>
</cp:coreProperties>
</file>