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6DC2-2F44-4F4D-BB9B-0AA723561574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C463-595B-4AC3-BAED-806551E3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57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6DC2-2F44-4F4D-BB9B-0AA723561574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C463-595B-4AC3-BAED-806551E3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68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6DC2-2F44-4F4D-BB9B-0AA723561574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C463-595B-4AC3-BAED-806551E3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84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6DC2-2F44-4F4D-BB9B-0AA723561574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C463-595B-4AC3-BAED-806551E3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92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6DC2-2F44-4F4D-BB9B-0AA723561574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C463-595B-4AC3-BAED-806551E3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5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6DC2-2F44-4F4D-BB9B-0AA723561574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C463-595B-4AC3-BAED-806551E3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11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6DC2-2F44-4F4D-BB9B-0AA723561574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C463-595B-4AC3-BAED-806551E3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96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6DC2-2F44-4F4D-BB9B-0AA723561574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C463-595B-4AC3-BAED-806551E3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56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6DC2-2F44-4F4D-BB9B-0AA723561574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C463-595B-4AC3-BAED-806551E3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87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6DC2-2F44-4F4D-BB9B-0AA723561574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C463-595B-4AC3-BAED-806551E3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16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6DC2-2F44-4F4D-BB9B-0AA723561574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C463-595B-4AC3-BAED-806551E3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2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66DC2-2F44-4F4D-BB9B-0AA723561574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8C463-595B-4AC3-BAED-806551E3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03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7346" y="272562"/>
            <a:ext cx="1213339" cy="5978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63565" y="272562"/>
            <a:ext cx="1213339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가게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05455" y="272562"/>
            <a:ext cx="1213339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중고거래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83921" y="272562"/>
            <a:ext cx="1213339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알바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47345" y="1559169"/>
            <a:ext cx="10289931" cy="1052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중고거래 리스트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7344" y="4437184"/>
            <a:ext cx="10289931" cy="1052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알바 공고 리스트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47344" y="2974729"/>
            <a:ext cx="10289931" cy="1052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가게 리스트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402621" y="5899639"/>
            <a:ext cx="1213339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문의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118840" y="5899639"/>
            <a:ext cx="1213339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고객센터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260730" y="5899639"/>
            <a:ext cx="1213339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449408" y="272562"/>
            <a:ext cx="2025161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0700238" y="272562"/>
            <a:ext cx="1099039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My page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47344" y="1008184"/>
            <a:ext cx="3165231" cy="41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63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47346" y="272562"/>
            <a:ext cx="1213339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63565" y="272562"/>
            <a:ext cx="1213339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가게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605455" y="272562"/>
            <a:ext cx="1213339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중고거래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83921" y="272562"/>
            <a:ext cx="1213339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알바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402621" y="5899639"/>
            <a:ext cx="1213339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문의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118840" y="5899639"/>
            <a:ext cx="1213339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고객센터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60730" y="5899639"/>
            <a:ext cx="1213339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9012116" y="272562"/>
            <a:ext cx="2025161" cy="5978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708031" y="1424354"/>
            <a:ext cx="5873261" cy="325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 폼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회원가입 폼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009290" y="4870940"/>
            <a:ext cx="1169377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040316" y="4870940"/>
            <a:ext cx="1169377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818794" y="3831982"/>
            <a:ext cx="1746737" cy="3604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비밀번호 찾기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676904" y="3842241"/>
            <a:ext cx="1532789" cy="3604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아이디 찾기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97260" y="3640018"/>
            <a:ext cx="990602" cy="5627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기억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9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7346" y="272562"/>
            <a:ext cx="1213339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463565" y="272562"/>
            <a:ext cx="1213339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605455" y="272562"/>
            <a:ext cx="1213339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중고거래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83921" y="272562"/>
            <a:ext cx="1213339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알바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402621" y="5899639"/>
            <a:ext cx="1213339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문의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118840" y="5899639"/>
            <a:ext cx="1213339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고객센터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260730" y="5899639"/>
            <a:ext cx="1213339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449408" y="272562"/>
            <a:ext cx="2025161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700238" y="272562"/>
            <a:ext cx="1099039" cy="5978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My page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938951"/>
              </p:ext>
            </p:extLst>
          </p:nvPr>
        </p:nvGraphicFramePr>
        <p:xfrm>
          <a:off x="688728" y="1273582"/>
          <a:ext cx="10990385" cy="447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077">
                  <a:extLst>
                    <a:ext uri="{9D8B030D-6E8A-4147-A177-3AD203B41FA5}">
                      <a16:colId xmlns:a16="http://schemas.microsoft.com/office/drawing/2014/main" val="887791252"/>
                    </a:ext>
                  </a:extLst>
                </a:gridCol>
                <a:gridCol w="2198077">
                  <a:extLst>
                    <a:ext uri="{9D8B030D-6E8A-4147-A177-3AD203B41FA5}">
                      <a16:colId xmlns:a16="http://schemas.microsoft.com/office/drawing/2014/main" val="4202875438"/>
                    </a:ext>
                  </a:extLst>
                </a:gridCol>
                <a:gridCol w="2198077">
                  <a:extLst>
                    <a:ext uri="{9D8B030D-6E8A-4147-A177-3AD203B41FA5}">
                      <a16:colId xmlns:a16="http://schemas.microsoft.com/office/drawing/2014/main" val="4007717982"/>
                    </a:ext>
                  </a:extLst>
                </a:gridCol>
                <a:gridCol w="2198077">
                  <a:extLst>
                    <a:ext uri="{9D8B030D-6E8A-4147-A177-3AD203B41FA5}">
                      <a16:colId xmlns:a16="http://schemas.microsoft.com/office/drawing/2014/main" val="3281282712"/>
                    </a:ext>
                  </a:extLst>
                </a:gridCol>
                <a:gridCol w="2198077">
                  <a:extLst>
                    <a:ext uri="{9D8B030D-6E8A-4147-A177-3AD203B41FA5}">
                      <a16:colId xmlns:a16="http://schemas.microsoft.com/office/drawing/2014/main" val="4032795999"/>
                    </a:ext>
                  </a:extLst>
                </a:gridCol>
              </a:tblGrid>
              <a:tr h="8054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내 정보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나의거래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비즈 프로필 관리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기타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645923"/>
                  </a:ext>
                </a:extLst>
              </a:tr>
              <a:tr h="466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내 정보 수정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관심 목록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내 가게 관리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내 단골 가게</a:t>
                      </a:r>
                      <a:r>
                        <a:rPr lang="ko-KR" altLang="en-US" sz="1600" baseline="0" dirty="0" smtClean="0"/>
                        <a:t> 보기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내 동네 설정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189847"/>
                  </a:ext>
                </a:extLst>
              </a:tr>
              <a:tr h="466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모아보기 사용자 관리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판매내역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없으면 만들기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 smtClean="0"/>
                        <a:t>카테고리 설정</a:t>
                      </a:r>
                      <a:endParaRPr lang="en-US" altLang="ko-KR" sz="16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15811"/>
                  </a:ext>
                </a:extLst>
              </a:tr>
              <a:tr h="466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차단 사용자 관리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구매내역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알림 키워드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591038"/>
                  </a:ext>
                </a:extLst>
              </a:tr>
              <a:tr h="466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매너온도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활동 배지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판매상품</a:t>
                      </a:r>
                      <a:r>
                        <a:rPr lang="en-US" altLang="ko-KR" sz="1600" dirty="0" smtClean="0"/>
                        <a:t>/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모아보기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고객센터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373067"/>
                  </a:ext>
                </a:extLst>
              </a:tr>
              <a:tr h="466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받은 매너 평가</a:t>
                      </a:r>
                      <a:r>
                        <a:rPr lang="en-US" altLang="ko-KR" sz="1600" dirty="0" smtClean="0"/>
                        <a:t>/ </a:t>
                      </a:r>
                    </a:p>
                    <a:p>
                      <a:pPr algn="ctr" latinLnBrk="1"/>
                      <a:r>
                        <a:rPr lang="ko-KR" altLang="en-US" sz="1600" dirty="0" smtClean="0"/>
                        <a:t>받은 거래 후기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중고거래 가계부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610589"/>
                  </a:ext>
                </a:extLst>
              </a:tr>
              <a:tr h="627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탈퇴</a:t>
                      </a:r>
                    </a:p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253342"/>
                  </a:ext>
                </a:extLst>
              </a:tr>
              <a:tr h="46666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284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97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7346" y="272562"/>
            <a:ext cx="1213339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63565" y="272562"/>
            <a:ext cx="1213339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가게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05455" y="272562"/>
            <a:ext cx="1213339" cy="5978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중고거래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83921" y="272562"/>
            <a:ext cx="1213339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알바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012116" y="272562"/>
            <a:ext cx="2025161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61998" y="1787767"/>
            <a:ext cx="10289931" cy="3004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중고거래 리스트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402621" y="5899639"/>
            <a:ext cx="1213339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문의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118840" y="5899639"/>
            <a:ext cx="1213339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고객센터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60730" y="5899639"/>
            <a:ext cx="1213339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9674465" y="5005753"/>
            <a:ext cx="1377464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22483" y="1995854"/>
            <a:ext cx="1890346" cy="9056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22483" y="3393831"/>
            <a:ext cx="1890346" cy="9056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67854" y="2009042"/>
            <a:ext cx="1890346" cy="9056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67854" y="3407019"/>
            <a:ext cx="1890346" cy="9056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983162" y="2009042"/>
            <a:ext cx="1890346" cy="9056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983162" y="3407019"/>
            <a:ext cx="1890346" cy="9056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702915" y="1991459"/>
            <a:ext cx="1890346" cy="9056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702915" y="3389436"/>
            <a:ext cx="1890346" cy="9056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776185" y="1243378"/>
            <a:ext cx="2261092" cy="397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지역 설정 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동</a:t>
            </a:r>
            <a:r>
              <a:rPr lang="en-US" altLang="ko-KR" dirty="0" smtClean="0"/>
              <a:t>/</a:t>
            </a:r>
            <a:r>
              <a:rPr lang="ko-KR" altLang="en-US" dirty="0" smtClean="0"/>
              <a:t>구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844059" y="1160583"/>
            <a:ext cx="3165231" cy="41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093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7346" y="272562"/>
            <a:ext cx="1213339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463565" y="272562"/>
            <a:ext cx="1213339" cy="5978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605455" y="272562"/>
            <a:ext cx="1213339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중고거래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83921" y="272562"/>
            <a:ext cx="1213339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알바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012116" y="272562"/>
            <a:ext cx="2025161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61998" y="1773478"/>
            <a:ext cx="10289931" cy="3004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가게 리스트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02621" y="5899639"/>
            <a:ext cx="1213339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문의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118840" y="5899639"/>
            <a:ext cx="1213339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고객센터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260730" y="5899639"/>
            <a:ext cx="1213339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674465" y="5005753"/>
            <a:ext cx="1377464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가게만들기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/</a:t>
            </a:r>
            <a:r>
              <a:rPr lang="ko-KR" altLang="en-US" dirty="0" smtClean="0"/>
              <a:t>가게 관리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122483" y="1981565"/>
            <a:ext cx="1890346" cy="9056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22483" y="3379542"/>
            <a:ext cx="1890346" cy="9056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67854" y="1994753"/>
            <a:ext cx="1890346" cy="9056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667854" y="3392730"/>
            <a:ext cx="1890346" cy="9056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83162" y="1994753"/>
            <a:ext cx="1890346" cy="9056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983162" y="3392730"/>
            <a:ext cx="1890346" cy="9056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702915" y="1977170"/>
            <a:ext cx="1890346" cy="9056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702915" y="3375147"/>
            <a:ext cx="1890346" cy="9056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776185" y="1243378"/>
            <a:ext cx="2261092" cy="397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지역 설정 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동</a:t>
            </a:r>
            <a:r>
              <a:rPr lang="en-US" altLang="ko-KR" dirty="0" smtClean="0"/>
              <a:t>/</a:t>
            </a:r>
            <a:r>
              <a:rPr lang="ko-KR" altLang="en-US" dirty="0" smtClean="0"/>
              <a:t>구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61998" y="1156188"/>
            <a:ext cx="3165231" cy="41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11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7346" y="272562"/>
            <a:ext cx="1213339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463565" y="272562"/>
            <a:ext cx="1213339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605455" y="272562"/>
            <a:ext cx="1213339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중고거래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83921" y="272562"/>
            <a:ext cx="1213339" cy="5978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알바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012116" y="272562"/>
            <a:ext cx="2025161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61998" y="1821104"/>
            <a:ext cx="10289931" cy="3004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알바 공고 리스트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02621" y="5899639"/>
            <a:ext cx="1213339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문의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118840" y="5899639"/>
            <a:ext cx="1213339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고객센터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260730" y="5899639"/>
            <a:ext cx="1213339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674465" y="5005753"/>
            <a:ext cx="1377464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공고만들기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122483" y="2029191"/>
            <a:ext cx="1890346" cy="9056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22483" y="3427168"/>
            <a:ext cx="1890346" cy="9056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67854" y="2042379"/>
            <a:ext cx="1890346" cy="9056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667854" y="3440356"/>
            <a:ext cx="1890346" cy="9056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83162" y="2042379"/>
            <a:ext cx="1890346" cy="9056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983162" y="3440356"/>
            <a:ext cx="1890346" cy="9056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702915" y="2024796"/>
            <a:ext cx="1890346" cy="9056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702915" y="3422773"/>
            <a:ext cx="1890346" cy="9056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776185" y="1243378"/>
            <a:ext cx="2261092" cy="397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지역 설정 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동</a:t>
            </a:r>
            <a:r>
              <a:rPr lang="en-US" altLang="ko-KR" dirty="0" smtClean="0"/>
              <a:t>/</a:t>
            </a:r>
            <a:r>
              <a:rPr lang="ko-KR" altLang="en-US" dirty="0" smtClean="0"/>
              <a:t>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61998" y="1156188"/>
            <a:ext cx="3165231" cy="41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61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7346" y="272562"/>
            <a:ext cx="1213339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463565" y="272562"/>
            <a:ext cx="1213339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605455" y="272562"/>
            <a:ext cx="1213339" cy="5978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중고거래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83921" y="272562"/>
            <a:ext cx="1213339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알바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012116" y="272562"/>
            <a:ext cx="2025161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402621" y="5899639"/>
            <a:ext cx="1213339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118840" y="5899639"/>
            <a:ext cx="1213339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고객센터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260730" y="5899639"/>
            <a:ext cx="1213339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61998" y="1787767"/>
            <a:ext cx="10289931" cy="3004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동네 가게 상세 페이지</a:t>
            </a:r>
            <a:endParaRPr lang="en-US" altLang="ko-KR" dirty="0" smtClean="0"/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ko-KR" altLang="en-US" dirty="0" smtClean="0"/>
              <a:t>내용</a:t>
            </a:r>
            <a:endParaRPr lang="en-US" altLang="ko-KR" dirty="0" smtClean="0"/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ko-KR" altLang="en-US" dirty="0" smtClean="0"/>
              <a:t>주소</a:t>
            </a:r>
            <a:endParaRPr lang="en-US" altLang="ko-KR" dirty="0" smtClean="0"/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ko-KR" altLang="en-US" dirty="0" smtClean="0"/>
              <a:t>사람 정보</a:t>
            </a:r>
            <a:endParaRPr lang="en-US" altLang="ko-KR" dirty="0" smtClean="0"/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ko-KR" altLang="en-US" dirty="0" smtClean="0"/>
              <a:t>소식</a:t>
            </a:r>
            <a:r>
              <a:rPr lang="en-US" altLang="ko-KR" dirty="0" smtClean="0"/>
              <a:t>,</a:t>
            </a:r>
            <a:r>
              <a:rPr lang="ko-KR" altLang="en-US" dirty="0" smtClean="0"/>
              <a:t>후기</a:t>
            </a:r>
            <a:endParaRPr lang="en-US" altLang="ko-KR" dirty="0" smtClean="0"/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ko-KR" altLang="en-US" dirty="0" smtClean="0"/>
              <a:t>메뉴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가격설정</a:t>
            </a:r>
            <a:endParaRPr lang="en-US" altLang="ko-KR" dirty="0" smtClean="0"/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ko-KR" altLang="en-US" dirty="0" smtClean="0"/>
              <a:t>단골 수</a:t>
            </a:r>
            <a:endParaRPr lang="en-US" altLang="ko-KR" dirty="0" smtClean="0"/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ko-KR" altLang="en-US" dirty="0" smtClean="0"/>
              <a:t>카테고리 </a:t>
            </a:r>
            <a:endParaRPr lang="en-US" altLang="ko-KR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ko-KR" altLang="en-US" dirty="0" smtClean="0"/>
              <a:t>쿠폰</a:t>
            </a:r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81323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206</Words>
  <Application>Microsoft Office PowerPoint</Application>
  <PresentationFormat>와이드스크린</PresentationFormat>
  <Paragraphs>115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</cp:revision>
  <dcterms:created xsi:type="dcterms:W3CDTF">2023-06-07T12:03:10Z</dcterms:created>
  <dcterms:modified xsi:type="dcterms:W3CDTF">2023-06-15T12:56:18Z</dcterms:modified>
</cp:coreProperties>
</file>