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0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9821" y="7735606"/>
            <a:ext cx="11645356" cy="1380922"/>
            <a:chOff x="-679821" y="7735606"/>
            <a:chExt cx="11645356" cy="1380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9821" y="7735606"/>
              <a:ext cx="11645356" cy="1380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8266" y="1163209"/>
            <a:ext cx="5621867" cy="21121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50291" y="2512458"/>
            <a:ext cx="2403396" cy="5260798"/>
            <a:chOff x="3750291" y="2512458"/>
            <a:chExt cx="2403396" cy="52607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860000">
              <a:off x="3750291" y="2512458"/>
              <a:ext cx="2403396" cy="5260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42857" y="4743367"/>
            <a:ext cx="20571429" cy="46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215" y="217903"/>
            <a:ext cx="1565154" cy="5271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187" y="654642"/>
            <a:ext cx="1543978" cy="10279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142857" y="762245"/>
            <a:ext cx="20571429" cy="4628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215" y="217903"/>
            <a:ext cx="814088" cy="661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187" y="654642"/>
            <a:ext cx="5468988" cy="1161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3359" y="3632976"/>
            <a:ext cx="9158996" cy="3019762"/>
            <a:chOff x="563359" y="3632976"/>
            <a:chExt cx="9158996" cy="30197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359" y="3632976"/>
              <a:ext cx="9158996" cy="3019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215" y="217903"/>
            <a:ext cx="814088" cy="661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187" y="654642"/>
            <a:ext cx="5468988" cy="1161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2046492"/>
            <a:ext cx="10285714" cy="6192730"/>
            <a:chOff x="0" y="2046492"/>
            <a:chExt cx="10285714" cy="61927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46492"/>
              <a:ext cx="10285714" cy="6192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215" y="217903"/>
            <a:ext cx="814088" cy="661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187" y="654642"/>
            <a:ext cx="5468988" cy="1161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2134820"/>
            <a:ext cx="10271550" cy="6016074"/>
            <a:chOff x="0" y="2134820"/>
            <a:chExt cx="10271550" cy="601607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34820"/>
              <a:ext cx="10271550" cy="6016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9821" y="1727547"/>
            <a:ext cx="11645356" cy="6876538"/>
            <a:chOff x="-679821" y="1727547"/>
            <a:chExt cx="11645356" cy="6876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9821" y="1727547"/>
              <a:ext cx="11645356" cy="68765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9763" y="2231885"/>
            <a:ext cx="6823233" cy="6215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8844" y="3105514"/>
            <a:ext cx="3935544" cy="3936931"/>
            <a:chOff x="908844" y="3105514"/>
            <a:chExt cx="3935544" cy="39369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844" y="3105514"/>
              <a:ext cx="3935544" cy="39369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9279" y="2637660"/>
            <a:ext cx="3676950" cy="424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82" y="4599141"/>
            <a:ext cx="4128808" cy="1043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295" y="512956"/>
            <a:ext cx="2756084" cy="1119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1657" y="1956754"/>
            <a:ext cx="11645356" cy="1380922"/>
            <a:chOff x="-771657" y="1956754"/>
            <a:chExt cx="11645356" cy="1380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1657" y="1956754"/>
              <a:ext cx="11645356" cy="13809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606" y="4096238"/>
            <a:ext cx="8541577" cy="51502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1724" y="2103498"/>
            <a:ext cx="5051865" cy="1101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962" y="512956"/>
            <a:ext cx="2592264" cy="11285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142857" y="-1761998"/>
            <a:ext cx="20571429" cy="138097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8844" y="3105514"/>
            <a:ext cx="3935544" cy="3936931"/>
            <a:chOff x="908844" y="3105514"/>
            <a:chExt cx="3935544" cy="39369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844" y="3105514"/>
              <a:ext cx="3935544" cy="39369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5298" y="3406046"/>
            <a:ext cx="4082845" cy="264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82" y="3967763"/>
            <a:ext cx="4540922" cy="23137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42857" y="762245"/>
            <a:ext cx="20571429" cy="46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142857" y="4743367"/>
            <a:ext cx="20571429" cy="46285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215" y="217903"/>
            <a:ext cx="1565154" cy="52711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187" y="631682"/>
            <a:ext cx="2370349" cy="11803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00255" y="762245"/>
            <a:ext cx="20801020" cy="46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142857" y="4743367"/>
            <a:ext cx="20571429" cy="46285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215" y="217903"/>
            <a:ext cx="1565154" cy="52711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187" y="631682"/>
            <a:ext cx="2661378" cy="11803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00255" y="762245"/>
            <a:ext cx="20801020" cy="46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142857" y="4743367"/>
            <a:ext cx="20571429" cy="46285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215" y="217903"/>
            <a:ext cx="1565154" cy="52711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187" y="631682"/>
            <a:ext cx="1267302" cy="10279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20324" y="105054"/>
            <a:ext cx="888229" cy="1746645"/>
            <a:chOff x="9020324" y="105054"/>
            <a:chExt cx="888229" cy="1746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800000">
              <a:off x="9020324" y="105054"/>
              <a:ext cx="888229" cy="1746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서 준명</cp:lastModifiedBy>
  <cp:revision>1</cp:revision>
  <dcterms:created xsi:type="dcterms:W3CDTF">2023-06-07T19:48:25Z</dcterms:created>
  <dcterms:modified xsi:type="dcterms:W3CDTF">2023-06-07T10:48:57Z</dcterms:modified>
</cp:coreProperties>
</file>