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0" r:id="rId12"/>
  </p:sldMasterIdLst>
  <p:sldIdLst>
    <p:sldId id="268" r:id="rId14"/>
    <p:sldId id="269" r:id="rId15"/>
    <p:sldId id="272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6" userDrawn="1">
          <p15:clr>
            <a:srgbClr val="A4A3A4"/>
          </p15:clr>
        </p15:guide>
        <p15:guide id="1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2952219141.png"></Relationship><Relationship Id="rId4" Type="http://schemas.openxmlformats.org/officeDocument/2006/relationships/image" Target="../media/fImage185921938467.png"></Relationship><Relationship Id="rId5" Type="http://schemas.openxmlformats.org/officeDocument/2006/relationships/image" Target="../media/fImage9436291946334.png"></Relationship><Relationship Id="rId6" Type="http://schemas.openxmlformats.org/officeDocument/2006/relationships/image" Target="../media/fImage6165421956500.png"></Relationship><Relationship Id="rId7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image" Target="../media/fImage295221969169.png"></Relationship><Relationship Id="rId4" Type="http://schemas.openxmlformats.org/officeDocument/2006/relationships/image" Target="../media/fImage6165422015724.png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34782021478.png"></Relationship><Relationship Id="rId3" Type="http://schemas.openxmlformats.org/officeDocument/2006/relationships/image" Target="../media/fImage232822039358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643755" y="1877695"/>
            <a:ext cx="3022600" cy="18427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14999"/>
              </a:lnSpc>
              <a:buFontTx/>
              <a:buNone/>
            </a:pPr>
            <a:r>
              <a:rPr lang="ko-KR" altLang="ko-KR" sz="33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Web2 phoenix Team worldcup party</a:t>
            </a:r>
            <a:endParaRPr lang="ko-KR" altLang="en-US" sz="33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603240" y="3915410"/>
            <a:ext cx="987425" cy="11995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팀장 정시은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문현준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김민주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이연주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5798820" y="5914390"/>
            <a:ext cx="4955540" cy="2311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Using these templates in competition is prohibited by the original author</a:t>
            </a:r>
            <a:endParaRPr lang="ko-KR" altLang="en-US" sz="9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8621395" y="5761355"/>
            <a:ext cx="2289175" cy="15684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https://blog.naver.com/kingstargirl</a:t>
            </a:r>
            <a:endParaRPr lang="ko-KR" altLang="en-US" sz="1000" b="0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중간점검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4455" y="1683385"/>
            <a:ext cx="4653280" cy="2204085"/>
          </a:xfrm>
          <a:prstGeom prst="rect"/>
          <a:noFill/>
        </p:spPr>
      </p:pic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3975" y="1682750"/>
            <a:ext cx="4672965" cy="2206625"/>
          </a:xfrm>
          <a:prstGeom prst="rect"/>
          <a:noFill/>
        </p:spPr>
      </p:pic>
      <p:pic>
        <p:nvPicPr>
          <p:cNvPr id="21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4455" y="3995420"/>
            <a:ext cx="4605020" cy="2138680"/>
          </a:xfrm>
          <a:prstGeom prst="rect"/>
          <a:noFill/>
        </p:spPr>
      </p:pic>
      <p:pic>
        <p:nvPicPr>
          <p:cNvPr id="22" name="그림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4610" y="4043680"/>
            <a:ext cx="4420870" cy="20510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2600" cy="85344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 spc="60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현황</a:t>
            </a:r>
            <a:endParaRPr lang="ko-KR" altLang="en-US" sz="330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0415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0415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>
            <a:spLocks/>
          </p:cNvSpPr>
          <p:nvPr/>
        </p:nvSpPr>
        <p:spPr>
          <a:xfrm rot="0">
            <a:off x="2473960" y="4799330"/>
            <a:ext cx="2672080" cy="15678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최적화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시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js로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레이아웃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변경하여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제작</a:t>
            </a: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6407150" y="4614545"/>
            <a:ext cx="4389755" cy="11988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pic>
        <p:nvPicPr>
          <p:cNvPr id="2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80185" y="1963420"/>
            <a:ext cx="4508500" cy="2204085"/>
          </a:xfrm>
          <a:prstGeom prst="rect"/>
          <a:noFill/>
        </p:spPr>
      </p:pic>
      <p:pic>
        <p:nvPicPr>
          <p:cNvPr id="22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11570" y="1964055"/>
            <a:ext cx="4788535" cy="2225675"/>
          </a:xfrm>
          <a:prstGeom prst="rect"/>
          <a:noFill/>
        </p:spPr>
      </p:pic>
      <p:sp>
        <p:nvSpPr>
          <p:cNvPr id="23" name="도형 16"/>
          <p:cNvSpPr>
            <a:spLocks/>
          </p:cNvSpPr>
          <p:nvPr/>
        </p:nvSpPr>
        <p:spPr>
          <a:xfrm rot="0">
            <a:off x="7102475" y="4745355"/>
            <a:ext cx="3868420" cy="82994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이상형 월드컵 알고리즘 완성</a:t>
            </a: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히스토리 페이지 제작</a:t>
            </a: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2352675" y="833755"/>
            <a:ext cx="3022600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 spc="600" b="1">
                <a:solidFill>
                  <a:schemeClr val="tx1"/>
                </a:solidFill>
                <a:latin typeface="Arial" charset="0"/>
                <a:ea typeface="Arial" charset="0"/>
              </a:rPr>
              <a:t>알고리즘</a:t>
            </a:r>
            <a:endParaRPr lang="ko-KR" altLang="en-US" sz="33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530415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530415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 0"/>
          <p:cNvSpPr>
            <a:spLocks/>
          </p:cNvSpPr>
          <p:nvPr/>
        </p:nvSpPr>
        <p:spPr>
          <a:xfrm rot="0">
            <a:off x="6097270" y="2825750"/>
            <a:ext cx="2671445" cy="4610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pic>
        <p:nvPicPr>
          <p:cNvPr id="21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1885" y="1597025"/>
            <a:ext cx="9853295" cy="1303655"/>
          </a:xfrm>
          <a:prstGeom prst="rect"/>
          <a:noFill/>
        </p:spPr>
      </p:pic>
      <p:pic>
        <p:nvPicPr>
          <p:cNvPr id="22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5625" y="3159760"/>
            <a:ext cx="8618855" cy="31324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2352675" y="833755"/>
            <a:ext cx="302323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eaLnBrk="0" latinLnBrk="0">
              <a:lnSpc>
                <a:spcPct val="150000"/>
              </a:lnSpc>
              <a:buFontTx/>
              <a:buNone/>
            </a:pPr>
            <a:r>
              <a:rPr lang="ko-KR" altLang="ko-KR" sz="3300" spc="600" b="1">
                <a:solidFill>
                  <a:schemeClr val="tx1"/>
                </a:solidFill>
                <a:latin typeface="Arial" charset="0"/>
                <a:ea typeface="Arial" charset="0"/>
              </a:rPr>
              <a:t>추가할 점</a:t>
            </a:r>
            <a:endParaRPr lang="ko-KR" altLang="en-US" sz="3300" b="1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0" latinLnBrk="0">
              <a:buFontTx/>
              <a:buNone/>
            </a:pPr>
            <a:endParaRPr lang="ko-KR" altLang="en-US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Rect 0"/>
          <p:cNvCxnSpPr/>
          <p:nvPr/>
        </p:nvCxnSpPr>
        <p:spPr>
          <a:xfrm rot="0">
            <a:off x="5304155" y="133413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>
            <a:off x="5304155" y="126238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 0"/>
          <p:cNvSpPr>
            <a:spLocks/>
          </p:cNvSpPr>
          <p:nvPr/>
        </p:nvSpPr>
        <p:spPr>
          <a:xfrm rot="0">
            <a:off x="2473960" y="4799330"/>
            <a:ext cx="2672080" cy="11988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6407150" y="4614545"/>
            <a:ext cx="4390390" cy="11995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ctr" eaLnBrk="0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텍스트 상자 1"/>
          <p:cNvSpPr txBox="1">
            <a:spLocks/>
          </p:cNvSpPr>
          <p:nvPr/>
        </p:nvSpPr>
        <p:spPr>
          <a:xfrm rot="0">
            <a:off x="1479550" y="1983105"/>
            <a:ext cx="7333615" cy="3413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기획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여자 연예인 이상형 월드컵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Programmin hub 이용하여 주력언어 월드컵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기술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400">
                <a:latin typeface="맑은 고딕" charset="0"/>
                <a:ea typeface="맑은 고딕" charset="0"/>
              </a:rPr>
              <a:t>반응형, 최적화, 협업툴, 버전관리 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7030" y="3084195"/>
            <a:ext cx="1459230" cy="461010"/>
          </a:xfrm>
          <a:prstGeom prst="rect">
            <a:avLst/>
          </a:prstGeom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eaLnBrk="0" latinLnBrk="0">
              <a:lnSpc>
                <a:spcPct val="150000"/>
              </a:lnSpc>
              <a:buFontTx/>
              <a:buNone/>
            </a:pPr>
            <a:r>
              <a:rPr lang="ko-KR" altLang="ko-KR" sz="160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문현준 김민주</a:t>
            </a:r>
            <a:endParaRPr lang="ko-KR" altLang="en-US" sz="160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23</Paragraphs>
  <Words>73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1105kmj</dc:creator>
  <cp:lastModifiedBy>1105kmj</cp:lastModifiedBy>
  <dc:title>dark album</dc:title>
  <cp:version>9.103.83.44230</cp:version>
</cp:coreProperties>
</file>