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3"/>
    <p:restoredTop sz="94664"/>
  </p:normalViewPr>
  <p:slideViewPr>
    <p:cSldViewPr snapToGrid="0">
      <p:cViewPr varScale="1">
        <p:scale>
          <a:sx n="133" d="100"/>
          <a:sy n="133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396DB-84AA-5AF4-78C3-D6401CE0B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68134-D4F3-8089-27B3-C58E94B6D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1F0A1-CF32-56E3-7252-B05369D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17DB-588A-6148-97D3-D6EE9E7559C6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8FCEE-BD66-EA2D-1A8B-7C091C00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D6028-C4AB-9F7B-2481-B30E34C9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B5A-C900-BF4D-8EE4-DD973A6E6B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90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51EE6-3C27-47B3-0666-BB44E25B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BE6A94-2711-5669-B545-450564F4C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EF823-7DC8-C2E8-E8CF-C1AFD63E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17DB-588A-6148-97D3-D6EE9E7559C6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44A9A-3A8E-D358-2F56-DE3FBF0B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D7EE3-AFDA-63C2-027C-A3BD7AD1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B5A-C900-BF4D-8EE4-DD973A6E6B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096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F321A5-6CF6-A44B-25F3-2028A994C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381032-8950-8794-CEAF-86F4D17E4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A5A49-8A76-BBF6-F42F-8E794C5D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17DB-588A-6148-97D3-D6EE9E7559C6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43166-19D9-5152-B0EF-63DB9C9D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C2844-6587-326A-B5CB-E50ABECB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B5A-C900-BF4D-8EE4-DD973A6E6B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844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A7E8F-F675-4BB0-D378-382895D5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9384E-605E-6972-E2F8-3F4D56CE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1BDD9-2537-DB75-0E22-7A44AAA3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17DB-588A-6148-97D3-D6EE9E7559C6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7189C-E957-E647-5DD7-1E7DF3B9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D99C6-4E40-90BF-8FAD-27CD4B55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B5A-C900-BF4D-8EE4-DD973A6E6B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40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5F14E-3EEC-890C-2706-EDC3FF2B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9DE31-46DE-DF2C-C073-09D45F67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38240-5044-AE40-73E5-79D77805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17DB-588A-6148-97D3-D6EE9E7559C6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978FA-CA12-CE0D-FE9F-27D70FD4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17E91-515A-5217-D86F-442BC699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B5A-C900-BF4D-8EE4-DD973A6E6B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9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D24C0-881C-125C-C977-27346B8B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998BC-612C-95BB-9F5C-70017F1DD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28A9B-0B8B-3329-74C5-1D8379438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B4D564-082F-24A4-9711-8788C05C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17DB-588A-6148-97D3-D6EE9E7559C6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7F8F0-ACC9-3BB7-BD28-E6EE689E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1CCD6-A965-75D4-16E9-F9825DF5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B5A-C900-BF4D-8EE4-DD973A6E6B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72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2ADA-A500-68FC-8322-6058E2FE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3E8D0-238F-990F-A1F5-9792AB085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E956F-123D-BC65-F6ED-370CC238C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E3137F-5EF3-A223-9372-EF39786A2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382FDA-C8B8-3941-F416-ECFEB0DBE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2E506A-F804-F768-A92B-1A0DAC9D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17DB-588A-6148-97D3-D6EE9E7559C6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A4408D-FD6D-F74B-E373-A4455328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96279-18FF-597E-437D-490E839D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B5A-C900-BF4D-8EE4-DD973A6E6B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97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7572E-D956-5DBC-C742-E9343963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A2EFDE-2625-6124-A1C6-0ABDAFAC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17DB-588A-6148-97D3-D6EE9E7559C6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7EFDEF-B258-357A-253F-E683C016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D361AD-9F6B-B57D-E6C1-60C20C97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B5A-C900-BF4D-8EE4-DD973A6E6B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714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F6D1DF-F7E1-EBA9-460D-17F6BE1D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17DB-588A-6148-97D3-D6EE9E7559C6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C493E6-299A-79A6-AA6B-9A809A1F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E8FCDC-D45F-5257-F8A7-7E7C7F29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B5A-C900-BF4D-8EE4-DD973A6E6B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96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511F4-34C7-480F-666A-E992ABD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71E5A-90F4-3ECD-E817-347B6EDC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284A0-36BF-B52F-9514-73A094B6F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61246-0D6B-B3B7-825F-056A6996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17DB-588A-6148-97D3-D6EE9E7559C6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64112B-A791-5D45-B4FC-D6A59A8F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61692-8F83-BB2A-7F8B-04116F84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B5A-C900-BF4D-8EE4-DD973A6E6B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11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466D4-41D1-FD44-A934-65585F8E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776B37-755E-EB07-B502-44B9B11A6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F489A-3220-A39E-A19D-5EAF19D4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6C12B-F30E-0E90-1FD1-E4A0C882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17DB-588A-6148-97D3-D6EE9E7559C6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75930-416F-CCC6-532E-6D1CA3AF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32323-549D-A425-BE63-9E2F6A05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B5A-C900-BF4D-8EE4-DD973A6E6B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418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963082-BEFE-07CC-5337-A18B2E62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E79F8-D8CD-6682-B294-F023E2F5F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D33C1-88F9-0F6B-E8CE-015906EDB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E17DB-588A-6148-97D3-D6EE9E7559C6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56A7B-46FE-DE0C-214B-77F0AE7ED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CFB36-8620-240E-B439-04D5108DE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BFB5A-C900-BF4D-8EE4-DD973A6E6B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214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C63794E-E84B-B1CD-E684-BC4230E7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165" y="125391"/>
            <a:ext cx="12616329" cy="66072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D3A9B6-9C98-196B-18FF-930FE69C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632" y="3313499"/>
            <a:ext cx="1721486" cy="1762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04BFE6-0121-DBBB-FE9D-B6C70A3BB08F}"/>
              </a:ext>
            </a:extLst>
          </p:cNvPr>
          <p:cNvSpPr txBox="1"/>
          <p:nvPr/>
        </p:nvSpPr>
        <p:spPr>
          <a:xfrm>
            <a:off x="246888" y="125391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노드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모터 </a:t>
            </a:r>
            <a:r>
              <a:rPr kumimoji="1" lang="ko-KR" altLang="en-US" dirty="0" err="1"/>
              <a:t>동작부</a:t>
            </a:r>
            <a:r>
              <a:rPr kumimoji="1" lang="en-US" altLang="ko-KR" dirty="0"/>
              <a:t>)</a:t>
            </a:r>
            <a:r>
              <a:rPr kumimoji="1" lang="ko-KR" altLang="en-US" dirty="0"/>
              <a:t> 회로도</a:t>
            </a:r>
            <a:endParaRPr kumimoji="1"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93B541-A4F3-9599-15D1-AF0E19F3465B}"/>
              </a:ext>
            </a:extLst>
          </p:cNvPr>
          <p:cNvSpPr/>
          <p:nvPr/>
        </p:nvSpPr>
        <p:spPr>
          <a:xfrm>
            <a:off x="11221656" y="5010911"/>
            <a:ext cx="855715" cy="1571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모터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74417B8-F336-AF82-ABD6-9D12B1099B39}"/>
              </a:ext>
            </a:extLst>
          </p:cNvPr>
          <p:cNvCxnSpPr>
            <a:cxnSpLocks/>
          </p:cNvCxnSpPr>
          <p:nvPr/>
        </p:nvCxnSpPr>
        <p:spPr>
          <a:xfrm>
            <a:off x="11970619" y="4059936"/>
            <a:ext cx="6986" cy="98755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F639666C-CA36-8D2A-A064-F3DFB066C84A}"/>
              </a:ext>
            </a:extLst>
          </p:cNvPr>
          <p:cNvCxnSpPr>
            <a:cxnSpLocks/>
          </p:cNvCxnSpPr>
          <p:nvPr/>
        </p:nvCxnSpPr>
        <p:spPr>
          <a:xfrm>
            <a:off x="11121890" y="4133088"/>
            <a:ext cx="85222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40EE79BF-55F4-4560-88E1-F9F8599490D8}"/>
              </a:ext>
            </a:extLst>
          </p:cNvPr>
          <p:cNvCxnSpPr>
            <a:cxnSpLocks/>
          </p:cNvCxnSpPr>
          <p:nvPr/>
        </p:nvCxnSpPr>
        <p:spPr>
          <a:xfrm flipH="1">
            <a:off x="11278351" y="4340994"/>
            <a:ext cx="156462" cy="62871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E0E03B1B-D754-04E7-5CC3-2858027297A6}"/>
              </a:ext>
            </a:extLst>
          </p:cNvPr>
          <p:cNvCxnSpPr>
            <a:cxnSpLocks/>
          </p:cNvCxnSpPr>
          <p:nvPr/>
        </p:nvCxnSpPr>
        <p:spPr>
          <a:xfrm>
            <a:off x="11056219" y="4352865"/>
            <a:ext cx="36896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3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70033B-4237-104C-128C-EF8A1FEF0A40}"/>
              </a:ext>
            </a:extLst>
          </p:cNvPr>
          <p:cNvGrpSpPr/>
          <p:nvPr/>
        </p:nvGrpSpPr>
        <p:grpSpPr>
          <a:xfrm>
            <a:off x="6096000" y="1856232"/>
            <a:ext cx="1493520" cy="996683"/>
            <a:chOff x="6096000" y="1856232"/>
            <a:chExt cx="1493520" cy="9966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E1AEEA-8324-2829-D4F7-F968D206BA6D}"/>
                </a:ext>
              </a:extLst>
            </p:cNvPr>
            <p:cNvSpPr/>
            <p:nvPr/>
          </p:nvSpPr>
          <p:spPr>
            <a:xfrm>
              <a:off x="6096000" y="1856232"/>
              <a:ext cx="1493520" cy="996683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767D01-C7B7-4DBF-D151-6460390781BA}"/>
                </a:ext>
              </a:extLst>
            </p:cNvPr>
            <p:cNvSpPr txBox="1"/>
            <p:nvPr/>
          </p:nvSpPr>
          <p:spPr>
            <a:xfrm>
              <a:off x="6224016" y="2540990"/>
              <a:ext cx="512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b="1" dirty="0"/>
                <a:t>GND</a:t>
              </a:r>
              <a:endParaRPr kumimoji="1" lang="ko-KR" altLang="en-US" sz="8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B3D34-959B-49F5-D927-37CE1A5E91F1}"/>
                </a:ext>
              </a:extLst>
            </p:cNvPr>
            <p:cNvSpPr txBox="1"/>
            <p:nvPr/>
          </p:nvSpPr>
          <p:spPr>
            <a:xfrm>
              <a:off x="6224016" y="2336787"/>
              <a:ext cx="512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b="1" dirty="0"/>
                <a:t>VCC</a:t>
              </a:r>
              <a:endParaRPr kumimoji="1" lang="ko-KR" altLang="en-US" sz="8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5962E2-D32A-0FFC-6D18-CD83559748ED}"/>
                </a:ext>
              </a:extLst>
            </p:cNvPr>
            <p:cNvSpPr txBox="1"/>
            <p:nvPr/>
          </p:nvSpPr>
          <p:spPr>
            <a:xfrm>
              <a:off x="6224016" y="2099995"/>
              <a:ext cx="512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b="1" dirty="0"/>
                <a:t>DATA</a:t>
              </a:r>
              <a:endParaRPr kumimoji="1" lang="ko-KR" altLang="en-US" sz="8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57CD60-DCA4-7CE0-06B9-953C68A708EE}"/>
                </a:ext>
              </a:extLst>
            </p:cNvPr>
            <p:cNvSpPr txBox="1"/>
            <p:nvPr/>
          </p:nvSpPr>
          <p:spPr>
            <a:xfrm>
              <a:off x="6321552" y="1890172"/>
              <a:ext cx="10119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b="1" dirty="0">
                  <a:highlight>
                    <a:srgbClr val="FFFF00"/>
                  </a:highlight>
                </a:rPr>
                <a:t>적외선 송신기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4DE613-7106-B0DB-1681-E98B7143D5F2}"/>
              </a:ext>
            </a:extLst>
          </p:cNvPr>
          <p:cNvSpPr/>
          <p:nvPr/>
        </p:nvSpPr>
        <p:spPr>
          <a:xfrm>
            <a:off x="1737360" y="1728216"/>
            <a:ext cx="2157984" cy="3264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esp32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76BF34C-BD76-84B2-AE94-645EB38E67D6}"/>
              </a:ext>
            </a:extLst>
          </p:cNvPr>
          <p:cNvCxnSpPr>
            <a:cxnSpLocks/>
          </p:cNvCxnSpPr>
          <p:nvPr/>
        </p:nvCxnSpPr>
        <p:spPr>
          <a:xfrm>
            <a:off x="3758184" y="2212848"/>
            <a:ext cx="2465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364386A-5E60-04A1-CF9D-C75E7FEE66FC}"/>
              </a:ext>
            </a:extLst>
          </p:cNvPr>
          <p:cNvCxnSpPr>
            <a:cxnSpLocks/>
          </p:cNvCxnSpPr>
          <p:nvPr/>
        </p:nvCxnSpPr>
        <p:spPr>
          <a:xfrm>
            <a:off x="3758184" y="2423160"/>
            <a:ext cx="24658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D27CCD59-32BB-6A8E-1224-ADA984D25753}"/>
              </a:ext>
            </a:extLst>
          </p:cNvPr>
          <p:cNvCxnSpPr>
            <a:cxnSpLocks/>
          </p:cNvCxnSpPr>
          <p:nvPr/>
        </p:nvCxnSpPr>
        <p:spPr>
          <a:xfrm>
            <a:off x="3758184" y="2648712"/>
            <a:ext cx="24658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B27512-8BCA-000D-776B-A94396F8B5EC}"/>
              </a:ext>
            </a:extLst>
          </p:cNvPr>
          <p:cNvSpPr txBox="1"/>
          <p:nvPr/>
        </p:nvSpPr>
        <p:spPr>
          <a:xfrm>
            <a:off x="3497580" y="2095918"/>
            <a:ext cx="35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4</a:t>
            </a:r>
            <a:endParaRPr kumimoji="1" lang="ko-KR" altLang="en-US" sz="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73F7A-58F1-0732-8E3E-B5F811AB772C}"/>
              </a:ext>
            </a:extLst>
          </p:cNvPr>
          <p:cNvSpPr txBox="1"/>
          <p:nvPr/>
        </p:nvSpPr>
        <p:spPr>
          <a:xfrm>
            <a:off x="3456432" y="2334318"/>
            <a:ext cx="51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5V</a:t>
            </a:r>
            <a:endParaRPr kumimoji="1" lang="ko-KR" altLang="en-US" sz="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E63F3A-6FD6-B7F2-F153-06DD497FD7AC}"/>
              </a:ext>
            </a:extLst>
          </p:cNvPr>
          <p:cNvSpPr txBox="1"/>
          <p:nvPr/>
        </p:nvSpPr>
        <p:spPr>
          <a:xfrm>
            <a:off x="3400044" y="2549762"/>
            <a:ext cx="51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GND</a:t>
            </a:r>
            <a:endParaRPr kumimoji="1" lang="ko-KR" altLang="en-US" sz="8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9CBF91-F9C9-0E2B-B349-BBEC6B9A728B}"/>
              </a:ext>
            </a:extLst>
          </p:cNvPr>
          <p:cNvGrpSpPr/>
          <p:nvPr/>
        </p:nvGrpSpPr>
        <p:grpSpPr>
          <a:xfrm>
            <a:off x="6096000" y="3299466"/>
            <a:ext cx="1740408" cy="996683"/>
            <a:chOff x="6096000" y="3299466"/>
            <a:chExt cx="1740408" cy="99668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F7C8074-C2C8-F576-62F9-95F7219BC6A5}"/>
                </a:ext>
              </a:extLst>
            </p:cNvPr>
            <p:cNvSpPr/>
            <p:nvPr/>
          </p:nvSpPr>
          <p:spPr>
            <a:xfrm>
              <a:off x="6096000" y="3299466"/>
              <a:ext cx="1740408" cy="99668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310DC2-9AAF-E3E2-43D8-CA1899ED7546}"/>
                </a:ext>
              </a:extLst>
            </p:cNvPr>
            <p:cNvSpPr txBox="1"/>
            <p:nvPr/>
          </p:nvSpPr>
          <p:spPr>
            <a:xfrm>
              <a:off x="6160008" y="3950220"/>
              <a:ext cx="512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b="1" dirty="0"/>
                <a:t>GND</a:t>
              </a:r>
              <a:endParaRPr kumimoji="1" lang="ko-KR" altLang="en-US" sz="8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B4C577-CD8E-6BF7-F73E-BE24045D9CBA}"/>
                </a:ext>
              </a:extLst>
            </p:cNvPr>
            <p:cNvSpPr txBox="1"/>
            <p:nvPr/>
          </p:nvSpPr>
          <p:spPr>
            <a:xfrm>
              <a:off x="6160008" y="3746017"/>
              <a:ext cx="512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b="1" dirty="0"/>
                <a:t>VCC</a:t>
              </a:r>
              <a:endParaRPr kumimoji="1" lang="ko-KR" altLang="en-US" sz="8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735115-023D-35A3-61FE-CB7BED0D0176}"/>
                </a:ext>
              </a:extLst>
            </p:cNvPr>
            <p:cNvSpPr txBox="1"/>
            <p:nvPr/>
          </p:nvSpPr>
          <p:spPr>
            <a:xfrm>
              <a:off x="6160008" y="3509225"/>
              <a:ext cx="512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b="1" dirty="0"/>
                <a:t>DATA</a:t>
              </a:r>
              <a:endParaRPr kumimoji="1" lang="ko-KR" altLang="en-US" sz="8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1F1801-2593-FD2A-9F08-8E30FF7C962E}"/>
                </a:ext>
              </a:extLst>
            </p:cNvPr>
            <p:cNvSpPr txBox="1"/>
            <p:nvPr/>
          </p:nvSpPr>
          <p:spPr>
            <a:xfrm>
              <a:off x="6618732" y="3352788"/>
              <a:ext cx="1089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b="1" dirty="0">
                  <a:highlight>
                    <a:srgbClr val="FFFF00"/>
                  </a:highlight>
                </a:rPr>
                <a:t>DHT11 (</a:t>
              </a:r>
              <a:r>
                <a:rPr kumimoji="1" lang="ko-KR" altLang="en-US" sz="1000" b="1" dirty="0" err="1">
                  <a:highlight>
                    <a:srgbClr val="FFFF00"/>
                  </a:highlight>
                </a:rPr>
                <a:t>온습도</a:t>
              </a:r>
              <a:r>
                <a:rPr kumimoji="1" lang="en-US" altLang="ko-KR" sz="1000" b="1" dirty="0">
                  <a:highlight>
                    <a:srgbClr val="FFFF00"/>
                  </a:highlight>
                </a:rPr>
                <a:t>)</a:t>
              </a:r>
              <a:endParaRPr kumimoji="1" lang="ko-KR" altLang="en-US" sz="1000" b="1" dirty="0">
                <a:highlight>
                  <a:srgbClr val="FFFF00"/>
                </a:highlight>
              </a:endParaRPr>
            </a:p>
          </p:txBody>
        </p:sp>
      </p:grp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3BF512A9-79C5-23AE-5357-83A0FD9165DC}"/>
              </a:ext>
            </a:extLst>
          </p:cNvPr>
          <p:cNvCxnSpPr>
            <a:cxnSpLocks/>
          </p:cNvCxnSpPr>
          <p:nvPr/>
        </p:nvCxnSpPr>
        <p:spPr>
          <a:xfrm>
            <a:off x="3701796" y="3622437"/>
            <a:ext cx="246583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0CDEA591-0F0F-2E11-2C16-9AFFB1F267CB}"/>
              </a:ext>
            </a:extLst>
          </p:cNvPr>
          <p:cNvCxnSpPr>
            <a:cxnSpLocks/>
          </p:cNvCxnSpPr>
          <p:nvPr/>
        </p:nvCxnSpPr>
        <p:spPr>
          <a:xfrm>
            <a:off x="4864608" y="3832749"/>
            <a:ext cx="13030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802D22C2-7AE3-C9FC-155D-D2EF24C662AC}"/>
              </a:ext>
            </a:extLst>
          </p:cNvPr>
          <p:cNvCxnSpPr>
            <a:cxnSpLocks/>
          </p:cNvCxnSpPr>
          <p:nvPr/>
        </p:nvCxnSpPr>
        <p:spPr>
          <a:xfrm>
            <a:off x="4608576" y="4058301"/>
            <a:ext cx="155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CA2007-CE50-BDAB-3372-176872A3F146}"/>
              </a:ext>
            </a:extLst>
          </p:cNvPr>
          <p:cNvSpPr txBox="1"/>
          <p:nvPr/>
        </p:nvSpPr>
        <p:spPr>
          <a:xfrm>
            <a:off x="3441192" y="3505507"/>
            <a:ext cx="35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14</a:t>
            </a:r>
            <a:endParaRPr kumimoji="1" lang="ko-KR" altLang="en-US" sz="800" b="1" dirty="0"/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CEDD1791-3FA2-DECB-9BC5-789E83F39B31}"/>
              </a:ext>
            </a:extLst>
          </p:cNvPr>
          <p:cNvCxnSpPr>
            <a:cxnSpLocks/>
          </p:cNvCxnSpPr>
          <p:nvPr/>
        </p:nvCxnSpPr>
        <p:spPr>
          <a:xfrm flipV="1">
            <a:off x="4864608" y="2409445"/>
            <a:ext cx="16764" cy="1423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063E7367-6DFE-9AF5-B776-75304FFD8C11}"/>
              </a:ext>
            </a:extLst>
          </p:cNvPr>
          <p:cNvCxnSpPr>
            <a:cxnSpLocks/>
          </p:cNvCxnSpPr>
          <p:nvPr/>
        </p:nvCxnSpPr>
        <p:spPr>
          <a:xfrm flipV="1">
            <a:off x="4608576" y="2638410"/>
            <a:ext cx="64008" cy="141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0A62CB36-F94A-89A5-E0D1-B6CD5BD4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62" y="902065"/>
            <a:ext cx="751886" cy="84442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BA8F0DB-FD0C-7751-2F26-1C70620D2EC8}"/>
              </a:ext>
            </a:extLst>
          </p:cNvPr>
          <p:cNvSpPr txBox="1"/>
          <p:nvPr/>
        </p:nvSpPr>
        <p:spPr>
          <a:xfrm>
            <a:off x="1720596" y="2091339"/>
            <a:ext cx="35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25</a:t>
            </a:r>
            <a:endParaRPr kumimoji="1" lang="ko-KR" alt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7375A0-61B1-286F-5C85-D0BC3D1E4ADC}"/>
              </a:ext>
            </a:extLst>
          </p:cNvPr>
          <p:cNvSpPr txBox="1"/>
          <p:nvPr/>
        </p:nvSpPr>
        <p:spPr>
          <a:xfrm>
            <a:off x="1699260" y="2250477"/>
            <a:ext cx="35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26</a:t>
            </a:r>
            <a:endParaRPr kumimoji="1" lang="ko-KR" alt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663442-3888-BE90-8A33-E660E21DB8D2}"/>
              </a:ext>
            </a:extLst>
          </p:cNvPr>
          <p:cNvSpPr txBox="1"/>
          <p:nvPr/>
        </p:nvSpPr>
        <p:spPr>
          <a:xfrm>
            <a:off x="1711452" y="2463323"/>
            <a:ext cx="35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27</a:t>
            </a:r>
            <a:endParaRPr kumimoji="1" lang="ko-KR" altLang="en-US" sz="800" b="1" dirty="0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0AAF97E2-2250-D39F-D09C-C81DD54EFF33}"/>
              </a:ext>
            </a:extLst>
          </p:cNvPr>
          <p:cNvCxnSpPr>
            <a:cxnSpLocks/>
          </p:cNvCxnSpPr>
          <p:nvPr/>
        </p:nvCxnSpPr>
        <p:spPr>
          <a:xfrm>
            <a:off x="658368" y="1728216"/>
            <a:ext cx="14478" cy="4795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3C435291-0DD5-9323-FB78-2C30D86E13DF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72425" y="2199061"/>
            <a:ext cx="1048171" cy="55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C50249F6-BD4D-A6C6-84E9-713EAB16AEEC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18395" y="2358199"/>
            <a:ext cx="980865" cy="16063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BF4A560E-6BCA-0F0A-F41C-2ADF053D6350}"/>
              </a:ext>
            </a:extLst>
          </p:cNvPr>
          <p:cNvCxnSpPr>
            <a:cxnSpLocks/>
          </p:cNvCxnSpPr>
          <p:nvPr/>
        </p:nvCxnSpPr>
        <p:spPr>
          <a:xfrm flipH="1">
            <a:off x="717974" y="1714308"/>
            <a:ext cx="345440" cy="65684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892F5644-E461-8B9B-778A-FC9CA1E1D75E}"/>
              </a:ext>
            </a:extLst>
          </p:cNvPr>
          <p:cNvCxnSpPr>
            <a:cxnSpLocks/>
          </p:cNvCxnSpPr>
          <p:nvPr/>
        </p:nvCxnSpPr>
        <p:spPr>
          <a:xfrm flipH="1">
            <a:off x="964311" y="1756797"/>
            <a:ext cx="222885" cy="7929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3C4A5F15-16C8-08D1-6F1B-F92DCD7E37F6}"/>
              </a:ext>
            </a:extLst>
          </p:cNvPr>
          <p:cNvCxnSpPr>
            <a:cxnSpLocks/>
          </p:cNvCxnSpPr>
          <p:nvPr/>
        </p:nvCxnSpPr>
        <p:spPr>
          <a:xfrm flipH="1">
            <a:off x="970176" y="2588650"/>
            <a:ext cx="7824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05EABAA2-AF58-BE54-C8F5-408C92F985B2}"/>
              </a:ext>
            </a:extLst>
          </p:cNvPr>
          <p:cNvCxnSpPr>
            <a:cxnSpLocks/>
          </p:cNvCxnSpPr>
          <p:nvPr/>
        </p:nvCxnSpPr>
        <p:spPr>
          <a:xfrm flipH="1" flipV="1">
            <a:off x="852828" y="1756986"/>
            <a:ext cx="5184" cy="36471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E5C659A8-CEB6-248F-BD3A-CB141E9485AF}"/>
              </a:ext>
            </a:extLst>
          </p:cNvPr>
          <p:cNvCxnSpPr>
            <a:cxnSpLocks/>
          </p:cNvCxnSpPr>
          <p:nvPr/>
        </p:nvCxnSpPr>
        <p:spPr>
          <a:xfrm>
            <a:off x="852828" y="5404104"/>
            <a:ext cx="413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392929BA-5674-ECD8-4B56-D9BB46E64A94}"/>
              </a:ext>
            </a:extLst>
          </p:cNvPr>
          <p:cNvCxnSpPr>
            <a:cxnSpLocks/>
          </p:cNvCxnSpPr>
          <p:nvPr/>
        </p:nvCxnSpPr>
        <p:spPr>
          <a:xfrm flipV="1">
            <a:off x="4991100" y="3832749"/>
            <a:ext cx="102108" cy="15713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D641A42-0DAB-1E25-924D-D3B8576B45CB}"/>
              </a:ext>
            </a:extLst>
          </p:cNvPr>
          <p:cNvSpPr txBox="1"/>
          <p:nvPr/>
        </p:nvSpPr>
        <p:spPr>
          <a:xfrm>
            <a:off x="467030" y="715584"/>
            <a:ext cx="1458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b="1" dirty="0">
                <a:highlight>
                  <a:srgbClr val="FFFF00"/>
                </a:highlight>
              </a:rPr>
              <a:t>공통 양극</a:t>
            </a:r>
            <a:r>
              <a:rPr kumimoji="1" lang="en-US" altLang="ko-KR" sz="800" b="1" dirty="0">
                <a:highlight>
                  <a:srgbClr val="FFFF00"/>
                </a:highlight>
              </a:rPr>
              <a:t>,</a:t>
            </a:r>
            <a:r>
              <a:rPr kumimoji="1" lang="ko-KR" altLang="en-US" sz="800" b="1" dirty="0">
                <a:highlight>
                  <a:srgbClr val="FFFF00"/>
                </a:highlight>
              </a:rPr>
              <a:t> </a:t>
            </a:r>
            <a:r>
              <a:rPr kumimoji="1" lang="en-US" altLang="ko-KR" sz="800" b="1" dirty="0">
                <a:highlight>
                  <a:srgbClr val="FFFF00"/>
                </a:highlight>
              </a:rPr>
              <a:t>RGB</a:t>
            </a:r>
            <a:r>
              <a:rPr kumimoji="1" lang="ko-KR" altLang="en-US" sz="800" b="1" dirty="0">
                <a:highlight>
                  <a:srgbClr val="FFFF00"/>
                </a:highlight>
              </a:rPr>
              <a:t> </a:t>
            </a:r>
            <a:r>
              <a:rPr kumimoji="1" lang="en-US" altLang="ko-KR" sz="800" b="1" dirty="0">
                <a:highlight>
                  <a:srgbClr val="FFFF00"/>
                </a:highlight>
              </a:rPr>
              <a:t>LED</a:t>
            </a:r>
            <a:endParaRPr kumimoji="1" lang="ko-KR" altLang="en-US" sz="800" b="1" dirty="0">
              <a:highlight>
                <a:srgbClr val="FFFF00"/>
              </a:highligh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DE5358-24BF-853C-C78F-6C46662A823C}"/>
              </a:ext>
            </a:extLst>
          </p:cNvPr>
          <p:cNvSpPr txBox="1"/>
          <p:nvPr/>
        </p:nvSpPr>
        <p:spPr>
          <a:xfrm>
            <a:off x="1702308" y="4059120"/>
            <a:ext cx="35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34</a:t>
            </a:r>
            <a:endParaRPr kumimoji="1" lang="ko-KR" altLang="en-US" sz="8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993CAFB-6C4E-660B-7EED-F8548936E0F9}"/>
              </a:ext>
            </a:extLst>
          </p:cNvPr>
          <p:cNvSpPr txBox="1"/>
          <p:nvPr/>
        </p:nvSpPr>
        <p:spPr>
          <a:xfrm>
            <a:off x="1699260" y="4225543"/>
            <a:ext cx="35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35</a:t>
            </a:r>
            <a:endParaRPr kumimoji="1" lang="ko-KR" altLang="en-US" sz="8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6B08ED-7352-C793-1839-F466C1119153}"/>
              </a:ext>
            </a:extLst>
          </p:cNvPr>
          <p:cNvSpPr txBox="1"/>
          <p:nvPr/>
        </p:nvSpPr>
        <p:spPr>
          <a:xfrm>
            <a:off x="1669957" y="4731612"/>
            <a:ext cx="51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GND</a:t>
            </a:r>
            <a:endParaRPr kumimoji="1" lang="ko-KR" altLang="en-US" sz="8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3391296-5D30-3BDF-5584-E0CFB4459CDD}"/>
              </a:ext>
            </a:extLst>
          </p:cNvPr>
          <p:cNvSpPr/>
          <p:nvPr/>
        </p:nvSpPr>
        <p:spPr>
          <a:xfrm>
            <a:off x="2077212" y="6205193"/>
            <a:ext cx="639906" cy="33527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스위치</a:t>
            </a:r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8360193A-4073-55D3-1D0D-8499D6FB350F}"/>
              </a:ext>
            </a:extLst>
          </p:cNvPr>
          <p:cNvCxnSpPr>
            <a:cxnSpLocks/>
          </p:cNvCxnSpPr>
          <p:nvPr/>
        </p:nvCxnSpPr>
        <p:spPr>
          <a:xfrm flipV="1">
            <a:off x="1595923" y="6540464"/>
            <a:ext cx="459953" cy="8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8A646A12-3DE8-0F68-5206-58E6EFDD7DF5}"/>
              </a:ext>
            </a:extLst>
          </p:cNvPr>
          <p:cNvCxnSpPr>
            <a:cxnSpLocks/>
          </p:cNvCxnSpPr>
          <p:nvPr/>
        </p:nvCxnSpPr>
        <p:spPr>
          <a:xfrm>
            <a:off x="1595923" y="6222011"/>
            <a:ext cx="0" cy="343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55CBCDDC-AA6C-7456-9472-A90896E9B789}"/>
              </a:ext>
            </a:extLst>
          </p:cNvPr>
          <p:cNvSpPr/>
          <p:nvPr/>
        </p:nvSpPr>
        <p:spPr>
          <a:xfrm>
            <a:off x="1445666" y="5871936"/>
            <a:ext cx="594350" cy="368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err="1"/>
              <a:t>풀업저항</a:t>
            </a:r>
            <a:endParaRPr kumimoji="1" lang="ko-KR" altLang="en-US" sz="700" dirty="0"/>
          </a:p>
        </p:txBody>
      </p: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AB80F4E0-76C3-EFA5-6A96-26319D31A03A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1742841" y="4942627"/>
            <a:ext cx="27058" cy="92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2393C237-622F-655C-4DA0-91AEE0FE68CB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1240536" y="4333265"/>
            <a:ext cx="458724" cy="22962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3574EF87-C414-ED9C-6F9E-F094915805FA}"/>
              </a:ext>
            </a:extLst>
          </p:cNvPr>
          <p:cNvCxnSpPr>
            <a:cxnSpLocks/>
          </p:cNvCxnSpPr>
          <p:nvPr/>
        </p:nvCxnSpPr>
        <p:spPr>
          <a:xfrm flipV="1">
            <a:off x="1249333" y="6548538"/>
            <a:ext cx="932688" cy="552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6C5A086-07F2-3E38-98BB-B29BAFB98DAE}"/>
              </a:ext>
            </a:extLst>
          </p:cNvPr>
          <p:cNvSpPr txBox="1"/>
          <p:nvPr/>
        </p:nvSpPr>
        <p:spPr>
          <a:xfrm>
            <a:off x="2816352" y="6056230"/>
            <a:ext cx="88488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 2</a:t>
            </a:r>
          </a:p>
          <a:p>
            <a:r>
              <a:rPr kumimoji="1" lang="ko-KR" altLang="en-US" sz="1200" dirty="0"/>
              <a:t>각각 </a:t>
            </a:r>
            <a:r>
              <a:rPr kumimoji="1" lang="en-US" altLang="ko-KR" sz="1200" dirty="0"/>
              <a:t>Rising Edge </a:t>
            </a:r>
            <a:r>
              <a:rPr kumimoji="1" lang="ko-KR" altLang="en-US" sz="1200" dirty="0"/>
              <a:t>용 하드웨어 인터럽트 사용을 위한 스위치 </a:t>
            </a:r>
            <a:r>
              <a:rPr kumimoji="1" lang="en-US" altLang="ko-KR" sz="1200" dirty="0"/>
              <a:t>–</a:t>
            </a:r>
            <a:r>
              <a:rPr kumimoji="1" lang="ko-KR" altLang="en-US" sz="1200" dirty="0"/>
              <a:t> 적외선 송신기가 </a:t>
            </a:r>
            <a:r>
              <a:rPr kumimoji="1" lang="ko-KR" altLang="en-US" sz="1200" dirty="0" err="1"/>
              <a:t>온습도</a:t>
            </a:r>
            <a:r>
              <a:rPr kumimoji="1" lang="ko-KR" altLang="en-US" sz="1200" dirty="0"/>
              <a:t> 바탕으로 보내는 </a:t>
            </a:r>
            <a:r>
              <a:rPr kumimoji="1" lang="en-US" altLang="ko-KR" sz="1200" dirty="0"/>
              <a:t>2</a:t>
            </a:r>
            <a:r>
              <a:rPr kumimoji="1" lang="ko-KR" altLang="en-US" sz="1200" dirty="0"/>
              <a:t>가지 명령을 보낸다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테스트용 및 현장 시연 용 겸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배운 인터럽트를 활용해볼 겸 만들었음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DDF92DF5-3C16-1D38-1995-F14F498DCD3C}"/>
              </a:ext>
            </a:extLst>
          </p:cNvPr>
          <p:cNvCxnSpPr>
            <a:cxnSpLocks/>
          </p:cNvCxnSpPr>
          <p:nvPr/>
        </p:nvCxnSpPr>
        <p:spPr>
          <a:xfrm flipV="1">
            <a:off x="2710928" y="5404104"/>
            <a:ext cx="247429" cy="801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F29FDC4-79BF-A9CA-F782-D1AD01ACF5D7}"/>
              </a:ext>
            </a:extLst>
          </p:cNvPr>
          <p:cNvSpPr txBox="1"/>
          <p:nvPr/>
        </p:nvSpPr>
        <p:spPr>
          <a:xfrm>
            <a:off x="2297014" y="1756797"/>
            <a:ext cx="1083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b="1" dirty="0"/>
              <a:t>전원 공급 </a:t>
            </a:r>
            <a:r>
              <a:rPr kumimoji="1" lang="en-US" altLang="ko-KR" sz="800" b="1" dirty="0"/>
              <a:t>-</a:t>
            </a:r>
            <a:r>
              <a:rPr kumimoji="1" lang="ko-KR" altLang="en-US" sz="800" b="1" dirty="0"/>
              <a:t> </a:t>
            </a:r>
            <a:r>
              <a:rPr kumimoji="1" lang="en-US" altLang="ko-KR" sz="800" b="1" dirty="0"/>
              <a:t>USB</a:t>
            </a:r>
            <a:endParaRPr kumimoji="1" lang="ko-KR" altLang="en-US" sz="8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173F74B-A228-CE66-9146-55C3496F2C18}"/>
              </a:ext>
            </a:extLst>
          </p:cNvPr>
          <p:cNvSpPr/>
          <p:nvPr/>
        </p:nvSpPr>
        <p:spPr>
          <a:xfrm>
            <a:off x="2583942" y="535188"/>
            <a:ext cx="3185922" cy="7159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5v </a:t>
            </a:r>
            <a:r>
              <a:rPr kumimoji="1" lang="en-US" altLang="ko-KR" dirty="0" err="1"/>
              <a:t>usb</a:t>
            </a:r>
            <a:r>
              <a:rPr kumimoji="1" lang="en-US" altLang="ko-KR" dirty="0"/>
              <a:t> </a:t>
            </a:r>
            <a:r>
              <a:rPr kumimoji="1" lang="ko-KR" altLang="en-US" dirty="0"/>
              <a:t>전원 공급 보조배터리</a:t>
            </a:r>
          </a:p>
        </p:txBody>
      </p:sp>
      <p:sp>
        <p:nvSpPr>
          <p:cNvPr id="109" name="아래쪽 화살표[D] 108">
            <a:extLst>
              <a:ext uri="{FF2B5EF4-FFF2-40B4-BE49-F238E27FC236}">
                <a16:creationId xmlns:a16="http://schemas.microsoft.com/office/drawing/2014/main" id="{9C9DB41E-9C7E-F4B2-FC5D-F8962E6B2330}"/>
              </a:ext>
            </a:extLst>
          </p:cNvPr>
          <p:cNvSpPr/>
          <p:nvPr/>
        </p:nvSpPr>
        <p:spPr>
          <a:xfrm>
            <a:off x="2834642" y="1324278"/>
            <a:ext cx="87322" cy="3900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A5F1719-22AA-EC3E-AF56-6D7A917B3FAC}"/>
              </a:ext>
            </a:extLst>
          </p:cNvPr>
          <p:cNvSpPr txBox="1"/>
          <p:nvPr/>
        </p:nvSpPr>
        <p:spPr>
          <a:xfrm>
            <a:off x="246888" y="125391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허브</a:t>
            </a:r>
            <a:r>
              <a:rPr kumimoji="1" lang="en-US" altLang="ko-KR" dirty="0"/>
              <a:t>(</a:t>
            </a:r>
            <a:r>
              <a:rPr kumimoji="1" lang="ko-KR" altLang="en-US" dirty="0"/>
              <a:t>센싱 및 명령</a:t>
            </a:r>
            <a:r>
              <a:rPr kumimoji="1" lang="en-US" altLang="ko-KR" dirty="0"/>
              <a:t>)</a:t>
            </a:r>
            <a:r>
              <a:rPr kumimoji="1" lang="ko-KR" altLang="en-US" dirty="0"/>
              <a:t> 회로도</a:t>
            </a:r>
            <a:endParaRPr kumimoji="1" lang="en-US" altLang="ko-KR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665CD1-2D75-806B-F558-F60A5D7EE3F8}"/>
              </a:ext>
            </a:extLst>
          </p:cNvPr>
          <p:cNvSpPr/>
          <p:nvPr/>
        </p:nvSpPr>
        <p:spPr>
          <a:xfrm>
            <a:off x="6088139" y="4480608"/>
            <a:ext cx="3185922" cy="98728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I2C </a:t>
            </a:r>
            <a:r>
              <a:rPr kumimoji="1" lang="ko-KR" altLang="en-US" dirty="0" err="1"/>
              <a:t>세팅된</a:t>
            </a:r>
            <a:r>
              <a:rPr kumimoji="1" lang="ko-KR" altLang="en-US" dirty="0"/>
              <a:t> </a:t>
            </a:r>
            <a:r>
              <a:rPr kumimoji="1" lang="en-US" altLang="ko-KR" dirty="0"/>
              <a:t>LCD</a:t>
            </a:r>
            <a:endParaRPr kumimoji="1" lang="ko-KR" altLang="en-US" dirty="0"/>
          </a:p>
        </p:txBody>
      </p: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D3417F34-20E7-6ADB-32CA-4097BA06FE1E}"/>
              </a:ext>
            </a:extLst>
          </p:cNvPr>
          <p:cNvCxnSpPr>
            <a:cxnSpLocks/>
          </p:cNvCxnSpPr>
          <p:nvPr/>
        </p:nvCxnSpPr>
        <p:spPr>
          <a:xfrm>
            <a:off x="5339507" y="4646641"/>
            <a:ext cx="8205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B32C2C61-92F0-11ED-D98C-0C7506D7CE30}"/>
              </a:ext>
            </a:extLst>
          </p:cNvPr>
          <p:cNvCxnSpPr>
            <a:cxnSpLocks/>
          </p:cNvCxnSpPr>
          <p:nvPr/>
        </p:nvCxnSpPr>
        <p:spPr>
          <a:xfrm flipV="1">
            <a:off x="5339507" y="3832749"/>
            <a:ext cx="48595" cy="813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870175D-3B03-4F26-7674-68EBCD25F1ED}"/>
              </a:ext>
            </a:extLst>
          </p:cNvPr>
          <p:cNvSpPr txBox="1"/>
          <p:nvPr/>
        </p:nvSpPr>
        <p:spPr>
          <a:xfrm>
            <a:off x="6088139" y="4538919"/>
            <a:ext cx="51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VCC</a:t>
            </a:r>
            <a:endParaRPr kumimoji="1" lang="ko-KR" altLang="en-US" sz="800" b="1" dirty="0"/>
          </a:p>
        </p:txBody>
      </p: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8356600F-C935-31D6-98DE-5AE2F15E6BF7}"/>
              </a:ext>
            </a:extLst>
          </p:cNvPr>
          <p:cNvCxnSpPr>
            <a:cxnSpLocks/>
          </p:cNvCxnSpPr>
          <p:nvPr/>
        </p:nvCxnSpPr>
        <p:spPr>
          <a:xfrm>
            <a:off x="5516118" y="4838565"/>
            <a:ext cx="619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4D83B835-B968-2707-34BB-0799BF738B8A}"/>
              </a:ext>
            </a:extLst>
          </p:cNvPr>
          <p:cNvCxnSpPr>
            <a:cxnSpLocks/>
          </p:cNvCxnSpPr>
          <p:nvPr/>
        </p:nvCxnSpPr>
        <p:spPr>
          <a:xfrm flipV="1">
            <a:off x="5516118" y="4057942"/>
            <a:ext cx="17526" cy="78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CC409BB-4981-C46B-0AD3-029B49561829}"/>
              </a:ext>
            </a:extLst>
          </p:cNvPr>
          <p:cNvSpPr txBox="1"/>
          <p:nvPr/>
        </p:nvSpPr>
        <p:spPr>
          <a:xfrm>
            <a:off x="6105665" y="4742603"/>
            <a:ext cx="51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GND</a:t>
            </a:r>
            <a:endParaRPr kumimoji="1" lang="ko-KR" altLang="en-US" sz="8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42DC40-B5AF-380D-3359-80E22682D182}"/>
              </a:ext>
            </a:extLst>
          </p:cNvPr>
          <p:cNvSpPr txBox="1"/>
          <p:nvPr/>
        </p:nvSpPr>
        <p:spPr>
          <a:xfrm>
            <a:off x="6105665" y="4997524"/>
            <a:ext cx="51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SDA</a:t>
            </a:r>
            <a:endParaRPr kumimoji="1" lang="ko-KR" altLang="en-US" sz="8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0FF11DB-8812-227C-A73D-D3C6C8BE5C12}"/>
              </a:ext>
            </a:extLst>
          </p:cNvPr>
          <p:cNvSpPr txBox="1"/>
          <p:nvPr/>
        </p:nvSpPr>
        <p:spPr>
          <a:xfrm>
            <a:off x="6133678" y="5188660"/>
            <a:ext cx="51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SCL</a:t>
            </a:r>
            <a:endParaRPr kumimoji="1" lang="ko-KR" altLang="en-US" sz="800" b="1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E0C3F45-7019-0B97-21F1-A82BF4450E54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4256653" y="5105246"/>
            <a:ext cx="1849012" cy="7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[R] 133">
            <a:extLst>
              <a:ext uri="{FF2B5EF4-FFF2-40B4-BE49-F238E27FC236}">
                <a16:creationId xmlns:a16="http://schemas.microsoft.com/office/drawing/2014/main" id="{37A96FDC-37FD-93DD-D865-0F358A4E40BC}"/>
              </a:ext>
            </a:extLst>
          </p:cNvPr>
          <p:cNvCxnSpPr>
            <a:cxnSpLocks/>
          </p:cNvCxnSpPr>
          <p:nvPr/>
        </p:nvCxnSpPr>
        <p:spPr>
          <a:xfrm flipV="1">
            <a:off x="4256653" y="4538919"/>
            <a:ext cx="0" cy="587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3A77D4F9-C3D5-F4E5-6A8A-E710A7EF8177}"/>
              </a:ext>
            </a:extLst>
          </p:cNvPr>
          <p:cNvCxnSpPr>
            <a:cxnSpLocks/>
          </p:cNvCxnSpPr>
          <p:nvPr/>
        </p:nvCxnSpPr>
        <p:spPr>
          <a:xfrm>
            <a:off x="3744589" y="4538919"/>
            <a:ext cx="512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A8FCFDC4-B78D-00B8-F8DE-1B5EF962BE9B}"/>
              </a:ext>
            </a:extLst>
          </p:cNvPr>
          <p:cNvCxnSpPr>
            <a:cxnSpLocks/>
          </p:cNvCxnSpPr>
          <p:nvPr/>
        </p:nvCxnSpPr>
        <p:spPr>
          <a:xfrm flipH="1" flipV="1">
            <a:off x="4066594" y="5293852"/>
            <a:ext cx="2039071" cy="21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442B5EDB-A77E-C572-F833-CE74A94C4E4A}"/>
              </a:ext>
            </a:extLst>
          </p:cNvPr>
          <p:cNvCxnSpPr>
            <a:cxnSpLocks/>
          </p:cNvCxnSpPr>
          <p:nvPr/>
        </p:nvCxnSpPr>
        <p:spPr>
          <a:xfrm flipV="1">
            <a:off x="4066594" y="4720240"/>
            <a:ext cx="0" cy="587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E17122D4-1E00-AF49-9595-1672DA98F9D2}"/>
              </a:ext>
            </a:extLst>
          </p:cNvPr>
          <p:cNvCxnSpPr>
            <a:cxnSpLocks/>
          </p:cNvCxnSpPr>
          <p:nvPr/>
        </p:nvCxnSpPr>
        <p:spPr>
          <a:xfrm>
            <a:off x="3758184" y="4720240"/>
            <a:ext cx="308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4ECDCAAB-8CE8-8A93-C8A8-16DAF87CFF3C}"/>
              </a:ext>
            </a:extLst>
          </p:cNvPr>
          <p:cNvSpPr txBox="1"/>
          <p:nvPr/>
        </p:nvSpPr>
        <p:spPr>
          <a:xfrm>
            <a:off x="3464092" y="4432255"/>
            <a:ext cx="35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21</a:t>
            </a:r>
            <a:endParaRPr kumimoji="1" lang="ko-KR" altLang="en-US" sz="8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AFC79D-3C92-59D4-6912-1C3C6D407607}"/>
              </a:ext>
            </a:extLst>
          </p:cNvPr>
          <p:cNvSpPr txBox="1"/>
          <p:nvPr/>
        </p:nvSpPr>
        <p:spPr>
          <a:xfrm>
            <a:off x="3461044" y="4598678"/>
            <a:ext cx="35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/>
              <a:t>22</a:t>
            </a:r>
            <a:endParaRPr kumimoji="1"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04307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97</Words>
  <Application>Microsoft Macintosh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박민준</dc:creator>
  <cp:lastModifiedBy>박민준</cp:lastModifiedBy>
  <cp:revision>3</cp:revision>
  <dcterms:created xsi:type="dcterms:W3CDTF">2024-12-16T09:21:15Z</dcterms:created>
  <dcterms:modified xsi:type="dcterms:W3CDTF">2024-12-16T12:19:23Z</dcterms:modified>
</cp:coreProperties>
</file>