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2A77-F399-487E-A8A5-21D6E0A8DE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CAB9-30E0-4EA2-B497-66139C14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CAB9-30E0-4EA2-B497-66139C14DD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8412-2B87-A812-4F8B-108267C7A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9EB79-0ED3-C3AA-0898-8B630C67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4849-6A1F-5E12-BC9B-E7218ACB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570F-50E2-5198-7989-7E6E4B59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F9F0-5D9C-063D-E4E7-1B292052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AE7F-7166-41F7-2E86-0E7CC79D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413B5-5ADF-5A5F-923C-B975B7DC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50C6-1B2C-868E-1EEB-35398BE3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7FE8-729C-AB77-FCAC-26D0C91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81D3-719D-1DF1-FA80-487E51C1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19669-E212-3A63-1B74-1D758D77F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F700D-0B93-6B0E-B142-789A9FED2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E7E3-1A49-A858-32D6-FEA6C239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679D-0C05-0434-203C-8A8F42C2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EA55-3B3E-51EF-1669-D9A3AA2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DCD-80DD-0FEA-BF3C-F07D0DB2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A3CB-3D7E-E165-9984-AC4B1FC4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720E-EA37-061F-A004-08C46A44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F2AB-AC58-D300-8B99-8A6922B7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7C78-9029-559A-91C6-26CE6E5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EE7-61D9-EEDE-1FB3-2B070D1C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EC23-CEE6-EE05-2B1C-BA2F2F9F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1919-16D0-E6D8-4B6C-656E37FA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EAA4-E645-51C9-D1F4-9C9203E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830F-911F-110B-85C2-3AC7613C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611F-9B57-1BFF-3BA4-2042410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38F6-33C6-A25C-C336-BDEF0FEC4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EF7F-7432-89E1-5602-77B23F1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97C4-23BD-57D9-0C06-455FFF55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285B-87D9-7AA9-243D-B1DA150A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D244-6932-F7DF-3F48-C2FEBAA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B138-F83E-911C-1B56-92C275DA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1D5A8-6076-0EC0-459D-81085AA3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4E0B-DDED-4F0C-C1F0-24D1603C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C5F1F-8E73-211C-3C28-75C49901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C00AB-CDB3-BB2E-3E78-716E36F55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D0FE1-A619-263D-9050-3F55EE29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021A6-B6C4-09AD-AEE3-ABDD4AC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6EB6F-C72D-8C29-2C63-12E83AA6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CECC-74AA-C4B9-8182-3675B9B1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16DE2-798C-6B29-9CCB-12462167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9D7FC-17B7-4090-31B3-41738E3A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EDF9C-EAF2-1A56-F965-B9AC753D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C790E-5D89-D756-8128-A2B89F4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D1150-CCFB-1EA1-128D-ACC18DA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EC742-D5F3-F36F-31B7-670728D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2ED7-8388-A958-BA41-8946CBC9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2AA5-CCB2-16BF-058B-A585FBC9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84A4-A2AF-3828-639C-9CAFC001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8A430-D2D3-2A71-F92C-F973EAEE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DE39-8EC3-C22F-16E2-9F6CDBB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6EB68-0171-AAD1-41DE-F9814C2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4505-6E6B-A5FD-F500-BAD8DD56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036C3-F235-80F1-7A9D-8C13392B5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6380A-95D2-5D8A-922C-7B2BA0B1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29F6-2117-9321-5282-E23C673E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9FC12-11B4-18FF-CA2E-D3B1A18E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4582-9BB4-2398-E1CC-3032B980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D67D3-AAC9-0ABA-6221-DC5AF359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BE120-C221-4002-6323-3C51D3CE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2EF1-DA55-0DED-E473-E1E9BAA74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3B28-8724-4614-955F-8AF8200930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D582-7581-B80F-6B54-73896BE15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019B-0379-5F2A-93B0-AE469AA0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486-3F37-4E9F-A94C-AF53CBA3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1. </a:t>
            </a:r>
            <a:r>
              <a:rPr lang="ko-KR" altLang="en-US" dirty="0">
                <a:effectLst/>
              </a:rPr>
              <a:t>금융실명제 개요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24ED-772B-FD4C-AF4D-BE5A6982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731" y="1253331"/>
            <a:ext cx="6421915" cy="4351338"/>
          </a:xfrm>
        </p:spPr>
        <p:txBody>
          <a:bodyPr/>
          <a:lstStyle/>
          <a:p>
            <a:pPr marL="0" indent="0">
              <a:buNone/>
            </a:pPr>
            <a:endParaRPr lang="vi-VN" altLang="ko-KR" dirty="0">
              <a:effectLst/>
            </a:endParaRPr>
          </a:p>
          <a:p>
            <a:r>
              <a:rPr lang="ko-KR" altLang="en-US" dirty="0">
                <a:effectLst/>
              </a:rPr>
              <a:t>시행일</a:t>
            </a:r>
            <a:r>
              <a:rPr lang="en-US" altLang="ko-KR" dirty="0">
                <a:effectLst/>
              </a:rPr>
              <a:t>: 1993</a:t>
            </a:r>
            <a:r>
              <a:rPr lang="ko-KR" altLang="en-US" dirty="0">
                <a:effectLst/>
              </a:rPr>
              <a:t>년 </a:t>
            </a:r>
            <a:r>
              <a:rPr lang="en-US" altLang="ko-KR" dirty="0">
                <a:effectLst/>
              </a:rPr>
              <a:t>8</a:t>
            </a:r>
            <a:r>
              <a:rPr lang="ko-KR" altLang="en-US" dirty="0">
                <a:effectLst/>
              </a:rPr>
              <a:t>월 </a:t>
            </a:r>
            <a:r>
              <a:rPr lang="en-US" altLang="ko-KR" dirty="0">
                <a:effectLst/>
              </a:rPr>
              <a:t>12</a:t>
            </a:r>
            <a:r>
              <a:rPr lang="ko-KR" altLang="en-US" dirty="0">
                <a:effectLst/>
              </a:rPr>
              <a:t>일 </a:t>
            </a:r>
            <a:endParaRPr lang="vi-VN" altLang="ko-KR" dirty="0">
              <a:effectLst/>
            </a:endParaRPr>
          </a:p>
          <a:p>
            <a:r>
              <a:rPr lang="ko-KR" altLang="en-US" dirty="0">
                <a:effectLst/>
              </a:rPr>
              <a:t>목표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금융 거래의 투명성 제고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부정 자금 차단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C9F07-DC31-F686-7E86-FA441A2F9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9" y="3429000"/>
            <a:ext cx="5002036" cy="28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2517-8C61-9A3E-38AC-8E05F62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2. </a:t>
            </a:r>
            <a:r>
              <a:rPr lang="ko-KR" altLang="en-US" dirty="0">
                <a:effectLst/>
              </a:rPr>
              <a:t>금융실명제 주요 내용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27EC-EE5A-626E-EE20-94EDD703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effectLst/>
              </a:rPr>
              <a:t>실명 거래 의무화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금융 거래 시 가명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차명 계좌 사용 금지 </a:t>
            </a:r>
            <a:endParaRPr lang="vi-VN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실명 등록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모든 금융 활동에 계좌 및 자산을 실제 소유자 명의로 등록</a:t>
            </a:r>
            <a:endParaRPr lang="vi-VN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부정 자금 차단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불법 자금의 유통 방지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세금 탈루 방지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9C36-40E6-8420-09D6-6CA9B9B2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3. </a:t>
            </a:r>
            <a:r>
              <a:rPr lang="ko-KR" altLang="en-US" dirty="0">
                <a:effectLst/>
              </a:rPr>
              <a:t>금융실명제의 의의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4263-CF43-26E5-8B77-7D2FBF7F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금융 거래의 실명화</a:t>
            </a:r>
            <a:r>
              <a:rPr lang="vi-VN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투명성 강화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불법 자금 유통 차단 </a:t>
            </a:r>
            <a:endParaRPr lang="vi-VN" altLang="ko-KR" dirty="0"/>
          </a:p>
          <a:p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비밀 계좌 해소</a:t>
            </a:r>
            <a:r>
              <a:rPr lang="vi-VN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가명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차명 계좌 사용 불가능</a:t>
            </a:r>
            <a:endParaRPr lang="vi-VN" altLang="ko-KR" dirty="0">
              <a:effectLst/>
            </a:endParaRPr>
          </a:p>
          <a:p>
            <a:pPr marL="0" indent="0">
              <a:buNone/>
            </a:pPr>
            <a:r>
              <a:rPr lang="vi-VN" altLang="ko-KR" dirty="0"/>
              <a:t>                             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부정 자금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비자금 유통 차단 </a:t>
            </a:r>
            <a:endParaRPr lang="vi-VN" altLang="ko-KR" dirty="0"/>
          </a:p>
          <a:p>
            <a:r>
              <a:rPr lang="ko-KR" altLang="en-US" dirty="0">
                <a:effectLst/>
              </a:rPr>
              <a:t>경제 정의 실현</a:t>
            </a:r>
            <a:r>
              <a:rPr lang="vi-VN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불공정한 경제 활동 억제 </a:t>
            </a:r>
            <a:endParaRPr lang="vi-VN" altLang="ko-KR" dirty="0">
              <a:effectLst/>
            </a:endParaRPr>
          </a:p>
          <a:p>
            <a:pPr marL="0" indent="0">
              <a:buNone/>
            </a:pPr>
            <a:r>
              <a:rPr lang="vi-VN" altLang="ko-KR" dirty="0"/>
              <a:t>                          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경제 활동의 공정성 강화 </a:t>
            </a:r>
            <a:endParaRPr lang="vi-VN" altLang="ko-KR" dirty="0"/>
          </a:p>
          <a:p>
            <a:r>
              <a:rPr lang="ko-KR" altLang="en-US" dirty="0">
                <a:effectLst/>
              </a:rPr>
              <a:t>경제적 파급 효과</a:t>
            </a:r>
            <a:r>
              <a:rPr lang="vi-VN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금융 시스템 안정화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신뢰성 강화</a:t>
            </a:r>
            <a:r>
              <a:rPr lang="vi-VN" altLang="ko-KR" dirty="0">
                <a:effectLst/>
              </a:rPr>
              <a:t> </a:t>
            </a:r>
          </a:p>
          <a:p>
            <a:pPr marL="0" indent="0">
              <a:buNone/>
            </a:pPr>
            <a:r>
              <a:rPr lang="vi-VN" altLang="ko-KR" dirty="0"/>
              <a:t>                     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세수 확보 및 국가 재정 신뢰 증대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97F9-9E4D-F8CE-9E73-3371F3C1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4. </a:t>
            </a:r>
            <a:r>
              <a:rPr lang="ko-KR" altLang="en-US" dirty="0">
                <a:effectLst/>
              </a:rPr>
              <a:t>금융실명제의 역사적 의의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F278-E4D2-C349-06CE-D660D967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 부패 해결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한국 사회의 부패와 비자금 문제 해결 </a:t>
            </a:r>
            <a:endParaRPr lang="vi-VN" altLang="ko-KR" dirty="0"/>
          </a:p>
          <a:p>
            <a:r>
              <a:rPr lang="ko-KR" altLang="en-US" dirty="0">
                <a:effectLst/>
              </a:rPr>
              <a:t>경제 질서 투명화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금융 시스템의 신뢰성 증대 </a:t>
            </a:r>
            <a:endParaRPr lang="vi-VN" altLang="ko-KR" dirty="0"/>
          </a:p>
          <a:p>
            <a:r>
              <a:rPr lang="ko-KR" altLang="en-US" dirty="0">
                <a:effectLst/>
              </a:rPr>
              <a:t>국제적 신뢰 구축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한국 경제의 글로벌 신뢰 확보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3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E4D3-C946-591C-7442-2B3802B4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1FD8-55CD-022F-E02D-7EE72015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사회적</a:t>
            </a:r>
            <a:r>
              <a:rPr lang="en-US" altLang="ko-KR" dirty="0">
                <a:effectLst/>
              </a:rPr>
              <a:t>·</a:t>
            </a:r>
            <a:r>
              <a:rPr lang="ko-KR" altLang="en-US" dirty="0">
                <a:effectLst/>
              </a:rPr>
              <a:t>경제적 공정성 실현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부패 없는 투명한 시스템 구축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대한민국 경제사에서 중요한 전환점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금융실명제는 한국 경제의 발전과 신뢰를 위한 중요한 개혁 정책으로 평가됨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3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BFDE-42CA-6A68-FB91-7E14DDC8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76BE-CFFE-7000-56D5-5295199D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이 요약을 바탕으로 </a:t>
            </a:r>
            <a:r>
              <a:rPr lang="en-US" altLang="ko-KR" dirty="0">
                <a:effectLst/>
              </a:rPr>
              <a:t>PPT</a:t>
            </a:r>
            <a:r>
              <a:rPr lang="ko-KR" altLang="en-US" dirty="0">
                <a:effectLst/>
              </a:rPr>
              <a:t>를 구성하면 금융실명제의 핵심 내용과 의의를 효과적으로 전달할 수 있습니다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694-6571-834A-720D-10FE69FF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 들어 주 서셔 갑사합니다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7FB0-E115-B7AE-941F-ABC471A3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- </a:t>
            </a:r>
            <a:r>
              <a:rPr lang="ko-KR" altLang="en-US" dirty="0"/>
              <a:t>딩꽝티엔  </a:t>
            </a:r>
            <a:r>
              <a:rPr lang="en-US" altLang="ko-KR" dirty="0"/>
              <a:t>(202239357)</a:t>
            </a:r>
          </a:p>
          <a:p>
            <a:pPr marL="0" indent="0">
              <a:buNone/>
            </a:pPr>
            <a:r>
              <a:rPr lang="en-US" dirty="0"/>
              <a:t>                   -</a:t>
            </a:r>
            <a:r>
              <a:rPr lang="ko-KR" altLang="en-US" dirty="0"/>
              <a:t>레광롱     </a:t>
            </a:r>
            <a:r>
              <a:rPr lang="en-US" altLang="ko-KR" dirty="0"/>
              <a:t>(202239407)</a:t>
            </a:r>
          </a:p>
          <a:p>
            <a:pPr marL="0" indent="0">
              <a:buNone/>
            </a:pPr>
            <a:r>
              <a:rPr lang="en-US" dirty="0"/>
              <a:t>                   -</a:t>
            </a:r>
            <a:r>
              <a:rPr lang="ko-KR" altLang="en-US" dirty="0"/>
              <a:t>응웬민두운</a:t>
            </a:r>
            <a:r>
              <a:rPr lang="en-US" altLang="ko-KR" dirty="0"/>
              <a:t>(202239014)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235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1. 금융실명제 개요 </vt:lpstr>
      <vt:lpstr>2. 금융실명제 주요 내용 </vt:lpstr>
      <vt:lpstr>3. 금융실명제의 의의 </vt:lpstr>
      <vt:lpstr>4. 금융실명제의 역사적 의의 </vt:lpstr>
      <vt:lpstr>5. 결론</vt:lpstr>
      <vt:lpstr>PowerPoint Presentation</vt:lpstr>
      <vt:lpstr>잘 들어 주 서셔 갑사합니다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Đinh</dc:creator>
  <cp:lastModifiedBy>Quang Đinh</cp:lastModifiedBy>
  <cp:revision>1</cp:revision>
  <dcterms:created xsi:type="dcterms:W3CDTF">2024-11-08T06:46:34Z</dcterms:created>
  <dcterms:modified xsi:type="dcterms:W3CDTF">2024-11-08T06:51:07Z</dcterms:modified>
</cp:coreProperties>
</file>