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consolata" pitchFamily="1" charset="0"/>
      <p:regular r:id="rId12"/>
    </p:embeddedFont>
    <p:embeddedFont>
      <p:font typeface="Montserrat Black" panose="00000A00000000000000" pitchFamily="2" charset="0"/>
      <p:regular r:id="rId13"/>
      <p:bold r:id="rId14"/>
      <p:boldItalic r:id="rId15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43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DEA1B8-7D21-918A-426A-1B0ABADED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DBF21-1828-BEB1-61C7-9A804D4BE1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8A66-9914-45F5-8BDD-D2A4BFEEEA76}" type="datetimeFigureOut">
              <a:rPr lang="vi-VN" smtClean="0"/>
              <a:t>29/11/2024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BE5D-0D12-E323-E7C9-6DD2EB95E3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7F469-7373-7E10-7E18-AE8B33E966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80D4B-3140-4574-8643-D0F03FC5537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811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6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06987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김영삼 정부의 금융실명제: 경제 개혁의 전환점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88180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1993년 8월 12일, 김영삼 정부는 획기적인 금융실명제를 시행했습니다. 이 정책은 금융 거래의 투명성을 높이고 부정 자금을 차단하는 것이 목적이었습니다. 금융실명제는 한국 경제와 사회에 깊은 영향을 미쳤습니다.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772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 거래의 실명화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726168"/>
            <a:ext cx="30480" cy="5826085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5" name="Shape 2"/>
          <p:cNvSpPr/>
          <p:nvPr/>
        </p:nvSpPr>
        <p:spPr>
          <a:xfrm>
            <a:off x="1358622" y="2221230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6" name="Shape 3"/>
          <p:cNvSpPr/>
          <p:nvPr/>
        </p:nvSpPr>
        <p:spPr>
          <a:xfrm>
            <a:off x="878800" y="198131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7" name="Text 4"/>
          <p:cNvSpPr/>
          <p:nvPr/>
        </p:nvSpPr>
        <p:spPr>
          <a:xfrm>
            <a:off x="1062752" y="2066330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1952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실명 거래 의무화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443401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모든 금융 거래에 실명 사용이 의무화되었습니다. 가명이나 차명 사용이 금지되어 계좌와 자산이 실소유자 명의로 등록됩니다.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11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12" name="Text 9"/>
          <p:cNvSpPr/>
          <p:nvPr/>
        </p:nvSpPr>
        <p:spPr>
          <a:xfrm>
            <a:off x="1030486" y="4325898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불법 자금 차단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70296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실명 거래로 불법 자금 유통과 세금 탈루가 방지되었습니다. 금융 시스템의 투명성과 안정성이 크게 강화되었습니다.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377464"/>
            <a:ext cx="793790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16" name="Shape 13"/>
          <p:cNvSpPr/>
          <p:nvPr/>
        </p:nvSpPr>
        <p:spPr>
          <a:xfrm>
            <a:off x="878800" y="61375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17" name="Text 14"/>
          <p:cNvSpPr/>
          <p:nvPr/>
        </p:nvSpPr>
        <p:spPr>
          <a:xfrm>
            <a:off x="1029414" y="6222563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6109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신뢰성 향상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59963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 거래의 신뢰성이 높아졌습니다. 이는 한국 경제 발전의 중요한 기반이 되었습니다.</a:t>
            </a: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37AD8-D305-9748-CF7C-13A6752B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74" y="0"/>
            <a:ext cx="611302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659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비밀 계좌 해소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14907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5" name="Text 2"/>
          <p:cNvSpPr/>
          <p:nvPr/>
        </p:nvSpPr>
        <p:spPr>
          <a:xfrm>
            <a:off x="1028224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과거의 문제점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83976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금융실명제 이전에는 가명과 차명 거래가 가능했습니다. 부정 자금이 비밀 계좌를 통해 쉽게 유통되었습니다.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14907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8" name="Text 5"/>
          <p:cNvSpPr/>
          <p:nvPr/>
        </p:nvSpPr>
        <p:spPr>
          <a:xfrm>
            <a:off x="4919901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불법 자금 차단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283976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금융실명제로 비밀 계좌 사용이 불가능해졌습니다. 불법 자금 유통이 제재를 받게 되었습니다.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11" name="Text 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투명성 확보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자금의 투명성이 확보되었습니다. 부정 자금의 유통이 효과적으로 차단되었습니다.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410897"/>
          </a:xfrm>
          <a:prstGeom prst="roundRect">
            <a:avLst>
              <a:gd name="adj" fmla="val 37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14" name="Text 11"/>
          <p:cNvSpPr/>
          <p:nvPr/>
        </p:nvSpPr>
        <p:spPr>
          <a:xfrm>
            <a:off x="4919901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사회적 신뢰 증진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9901" y="547747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비밀 계좌 해소는 금융 거래의 신뢰를 높였습니다. 한국 사회 전반에 긍정적인 변화를 가져왔습니다.</a:t>
            </a:r>
            <a:endParaRPr lang="en-US" sz="1750" dirty="0"/>
          </a:p>
        </p:txBody>
      </p:sp>
      <p:pic>
        <p:nvPicPr>
          <p:cNvPr id="2050" name="Picture 2" descr="일본도 실패했던 금융실명제를 한국이 이루어 낸 비결 | 머니랜드">
            <a:extLst>
              <a:ext uri="{FF2B5EF4-FFF2-40B4-BE49-F238E27FC236}">
                <a16:creationId xmlns:a16="http://schemas.microsoft.com/office/drawing/2014/main" id="{5C7550DD-8534-7606-881E-F5900A17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59" y="1379164"/>
            <a:ext cx="5848591" cy="57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경제 정의 실현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과거의 불공정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가명 계좌로 부정 축재와 비자금 조성이 만연했습니다. 경제 불평등과 불투명한 관행이 지속되었습니다.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금융실명제의 효과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부정 축재와 비자금 조성이 억제되었습니다. 경제 활동의 공정성이 크게 향상되었습니다.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사회적 영향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투명하고 공정한 경제 환경이 조성되었습니다. '경제 정의' 실현이라는 정부 목표에 부합했습니다.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6744" y="7012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경제적 파급 효과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초기 충격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도입 초기 일부 경제 주체들이 자금 운용에 어려움을 겪었습니다. 부정 자금 차단으로 일시적인 충격이 있었습니다.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 시스템 안정화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장기적으로 금융 시스템의 신뢰성이 높아졌습니다. 자금 흐름이 건전하게 유지되는 효과가 나타났습니다.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국제적 신뢰 구축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한국 경제의 투명성이 높아졌습니다. 국제 사회에서 한국 경제에 대한 신뢰가 강화되었습니다.</a:t>
            </a:r>
            <a:endParaRPr lang="en-US" sz="1750" dirty="0"/>
          </a:p>
        </p:txBody>
      </p:sp>
      <p:pic>
        <p:nvPicPr>
          <p:cNvPr id="3074" name="Picture 2" descr="1993년 김영삼 대통령 재산은 얼마? 뉴스타파 재산 사이트 업데이트">
            <a:extLst>
              <a:ext uri="{FF2B5EF4-FFF2-40B4-BE49-F238E27FC236}">
                <a16:creationId xmlns:a16="http://schemas.microsoft.com/office/drawing/2014/main" id="{9D54AC34-4A01-826F-D49F-4835023F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40028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909298"/>
            <a:ext cx="60780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금융실명제의 역사적 의의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33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5" name="Text 2"/>
          <p:cNvSpPr/>
          <p:nvPr/>
        </p:nvSpPr>
        <p:spPr>
          <a:xfrm>
            <a:off x="977741" y="5298400"/>
            <a:ext cx="14228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부패 해결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038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만연하던 부패와 비자금 문제 해결에 기여했습니다. 금융 질서가 투명해지는 계기가 되었습니다.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2133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9" name="Text 6"/>
          <p:cNvSpPr/>
          <p:nvPr/>
        </p:nvSpPr>
        <p:spPr>
          <a:xfrm>
            <a:off x="5368647" y="5298400"/>
            <a:ext cx="2069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경제 정의 실현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경제 전반의 공정성과 투명성이 향상되었습니다. 신뢰를 바탕으로 한 경제 발전의 기반이 마련되었습니다.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21339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13" name="Text 10"/>
          <p:cNvSpPr/>
          <p:nvPr/>
        </p:nvSpPr>
        <p:spPr>
          <a:xfrm>
            <a:off x="9790748" y="5298400"/>
            <a:ext cx="2089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정책 모델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이후 한국 금융 및 경제 정책의 중요한 모델이 되었습니다. 글로벌 경제 체계 내 신뢰 구축에 기여했습니다.</a:t>
            </a:r>
            <a:endParaRPr lang="en-US" sz="1750" dirty="0"/>
          </a:p>
        </p:txBody>
      </p:sp>
      <p:pic>
        <p:nvPicPr>
          <p:cNvPr id="4098" name="Picture 2" descr="Hombre de negocios con maletín | Vector Premium">
            <a:extLst>
              <a:ext uri="{FF2B5EF4-FFF2-40B4-BE49-F238E27FC236}">
                <a16:creationId xmlns:a16="http://schemas.microsoft.com/office/drawing/2014/main" id="{46F1F205-A5C8-25DE-CE38-7051AAE5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16691" cy="361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60770" y="838676"/>
            <a:ext cx="5162907" cy="602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금융실명제의 궁극적 영향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70" y="1729740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0770" y="2403991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투명성 향상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160770" y="2820591"/>
            <a:ext cx="779526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 거래의 투명성이 크게 향상되었습니다. 불법 자금 흐름이 효과적으로 차단되었습니다.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0" y="3706773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0770" y="4381024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경제 정의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160770" y="4797623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사회적, 경제적 공정성이 실현되었습니다. 부패 없는 경제 시스템 구축의 기반이 되었습니다.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70" y="5991939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0770" y="6666190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경제 발전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160770" y="7082790"/>
            <a:ext cx="779526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한국 경제의 장기적 발전에 기여했습니다. 국제 사회에서의 신뢰도가 크게 향상되었습니다.</a:t>
            </a:r>
            <a:endParaRPr lang="en-US" sz="1500" dirty="0"/>
          </a:p>
        </p:txBody>
      </p:sp>
      <p:pic>
        <p:nvPicPr>
          <p:cNvPr id="5124" name="Picture 4" descr="170+ Anti Corruption Icons Stock Illustrations, Royalty-Free Vector ...">
            <a:extLst>
              <a:ext uri="{FF2B5EF4-FFF2-40B4-BE49-F238E27FC236}">
                <a16:creationId xmlns:a16="http://schemas.microsoft.com/office/drawing/2014/main" id="{1E019DB6-5B5F-7E13-4651-090F2D94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24"/>
            <a:ext cx="5829300" cy="71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69488"/>
            <a:ext cx="60780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금융실명제의 현재와 미래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18428"/>
            <a:ext cx="7556421" cy="2041684"/>
          </a:xfrm>
          <a:prstGeom prst="roundRect">
            <a:avLst>
              <a:gd name="adj" fmla="val 4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vi-VN"/>
          </a:p>
        </p:txBody>
      </p:sp>
      <p:sp>
        <p:nvSpPr>
          <p:cNvPr id="5" name="Shape 2"/>
          <p:cNvSpPr/>
          <p:nvPr/>
        </p:nvSpPr>
        <p:spPr>
          <a:xfrm>
            <a:off x="801410" y="362604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6" name="Text 3"/>
          <p:cNvSpPr/>
          <p:nvPr/>
        </p:nvSpPr>
        <p:spPr>
          <a:xfrm>
            <a:off x="1028462" y="3769757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시행 이후 변화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917508" y="3769757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 거래 투명성 증가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802743" y="3769757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경제 정의 실현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687979" y="3769757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국제 신뢰도 상승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01410" y="4639270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vi-VN"/>
          </a:p>
        </p:txBody>
      </p:sp>
      <p:sp>
        <p:nvSpPr>
          <p:cNvPr id="11" name="Text 8"/>
          <p:cNvSpPr/>
          <p:nvPr/>
        </p:nvSpPr>
        <p:spPr>
          <a:xfrm>
            <a:off x="1028462" y="4782979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향후 과제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917508" y="4782979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디지털 금융 시대 대응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743" y="4782979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글로벌 표준 준수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687979" y="4782979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금융 혁신과의 조화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411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 Black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레광롱</cp:lastModifiedBy>
  <cp:revision>2</cp:revision>
  <dcterms:created xsi:type="dcterms:W3CDTF">2024-11-28T19:59:02Z</dcterms:created>
  <dcterms:modified xsi:type="dcterms:W3CDTF">2024-11-28T20:42:43Z</dcterms:modified>
</cp:coreProperties>
</file>