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64" r:id="rId2"/>
  </p:sldMasterIdLst>
  <p:notesMasterIdLst>
    <p:notesMasterId r:id="rId7"/>
  </p:notesMasterIdLst>
  <p:handoutMasterIdLst>
    <p:handoutMasterId r:id="rId8"/>
  </p:handoutMasterIdLst>
  <p:sldIdLst>
    <p:sldId id="1818" r:id="rId3"/>
    <p:sldId id="1819" r:id="rId4"/>
    <p:sldId id="1820" r:id="rId5"/>
    <p:sldId id="1821" r:id="rId6"/>
  </p:sldIdLst>
  <p:sldSz cx="12192000" cy="6858000"/>
  <p:notesSz cx="9855200" cy="6718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6">
          <p15:clr>
            <a:srgbClr val="A4A3A4"/>
          </p15:clr>
        </p15:guide>
        <p15:guide id="2" pos="31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FF"/>
    <a:srgbClr val="FFFF66"/>
    <a:srgbClr val="CC9900"/>
    <a:srgbClr val="FFFF99"/>
    <a:srgbClr val="CC00FF"/>
    <a:srgbClr val="FF66FF"/>
    <a:srgbClr val="FFCCFF"/>
    <a:srgbClr val="CCE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86818" autoAdjust="0"/>
  </p:normalViewPr>
  <p:slideViewPr>
    <p:cSldViewPr>
      <p:cViewPr varScale="1">
        <p:scale>
          <a:sx n="113" d="100"/>
          <a:sy n="113" d="100"/>
        </p:scale>
        <p:origin x="1408" y="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1576" y="168"/>
      </p:cViewPr>
      <p:guideLst>
        <p:guide orient="horz" pos="2116"/>
        <p:guide pos="31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660" cy="336293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1240" y="0"/>
            <a:ext cx="4271660" cy="336293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r">
              <a:defRPr sz="1200"/>
            </a:lvl1pPr>
          </a:lstStyle>
          <a:p>
            <a:fld id="{CBB9F822-20A6-4077-B37E-B4DCADC64AF5}" type="datetimeFigureOut">
              <a:rPr lang="ko-KR" altLang="en-US" smtClean="0"/>
              <a:pPr/>
              <a:t>2020. 7. 13.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80936"/>
            <a:ext cx="4271660" cy="336292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1240" y="6380936"/>
            <a:ext cx="4271660" cy="336292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r">
              <a:defRPr sz="1200"/>
            </a:lvl1pPr>
          </a:lstStyle>
          <a:p>
            <a:fld id="{FD4621C6-06B1-44BC-85B2-74FB3BE224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96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2335" y="2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r">
              <a:defRPr sz="1200"/>
            </a:lvl1pPr>
          </a:lstStyle>
          <a:p>
            <a:fld id="{E0DFD4FD-58B1-4829-8BDD-B87221FB7E76}" type="datetimeFigureOut">
              <a:rPr lang="ko-KR" altLang="en-US" smtClean="0"/>
              <a:pPr/>
              <a:t>2020. 7. 13.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3238"/>
            <a:ext cx="4476750" cy="2519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94" tIns="45298" rIns="90594" bIns="452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5523" y="3191193"/>
            <a:ext cx="7884160" cy="3023235"/>
          </a:xfrm>
          <a:prstGeom prst="rect">
            <a:avLst/>
          </a:prstGeom>
        </p:spPr>
        <p:txBody>
          <a:bodyPr vert="horz" lIns="90594" tIns="45298" rIns="90594" bIns="452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81220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2335" y="6381220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r">
              <a:defRPr sz="1200"/>
            </a:lvl1pPr>
          </a:lstStyle>
          <a:p>
            <a:fld id="{2A5EABB3-03CD-4B36-A781-90C2C8F09B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2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EABB3-03CD-4B36-A781-90C2C8F09B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1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2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936104"/>
          </a:xfrm>
        </p:spPr>
        <p:txBody>
          <a:bodyPr/>
          <a:lstStyle>
            <a:lvl1pPr>
              <a:defRPr sz="40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7" y="1040078"/>
            <a:ext cx="11684000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14B6-0655-4B08-88F1-AA8E62359572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936104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81317" y="6530873"/>
            <a:ext cx="810683" cy="290513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1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3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nfri_j"/>
          <p:cNvPicPr>
            <a:picLocks noChangeAspect="1" noChangeArrowheads="1"/>
          </p:cNvPicPr>
          <p:nvPr/>
        </p:nvPicPr>
        <p:blipFill rotWithShape="1">
          <a:blip r:embed="rId4"/>
          <a:srcRect l="-39" r="16380" b="89825"/>
          <a:stretch/>
        </p:blipFill>
        <p:spPr bwMode="auto">
          <a:xfrm>
            <a:off x="-48684" y="-26988"/>
            <a:ext cx="12259735" cy="954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8684" y="-26988"/>
            <a:ext cx="1225973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32" name="텍스트 개체 틀 4"/>
          <p:cNvSpPr>
            <a:spLocks noGrp="1"/>
          </p:cNvSpPr>
          <p:nvPr>
            <p:ph type="body" idx="1"/>
          </p:nvPr>
        </p:nvSpPr>
        <p:spPr bwMode="auto">
          <a:xfrm>
            <a:off x="281516" y="1125538"/>
            <a:ext cx="1159933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pic>
        <p:nvPicPr>
          <p:cNvPr id="11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KO\Documents\pic\nfri_logo\kstar_logo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28A0D8-C104-A640-92A4-CD3B46C1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How to get </a:t>
            </a:r>
            <a:r>
              <a:rPr lang="en-US" altLang="ko-Kore-KR" dirty="0" err="1"/>
              <a:t>fluctana</a:t>
            </a:r>
            <a:r>
              <a:rPr lang="en-US" altLang="ko-Kore-KR" dirty="0"/>
              <a:t> Python codes on </a:t>
            </a:r>
            <a:r>
              <a:rPr lang="en-US" altLang="ko-Kore-KR" dirty="0" err="1"/>
              <a:t>iKSTAR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5E553-1E98-484D-9238-3C943B69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371911"/>
          </a:xfrm>
        </p:spPr>
        <p:txBody>
          <a:bodyPr/>
          <a:lstStyle/>
          <a:p>
            <a:r>
              <a:rPr lang="en-US" altLang="ko-KR" sz="2000" dirty="0"/>
              <a:t>Login </a:t>
            </a:r>
            <a:r>
              <a:rPr lang="en-US" altLang="ko-KR" sz="2000" dirty="0" err="1"/>
              <a:t>iKSTAR</a:t>
            </a:r>
            <a:r>
              <a:rPr lang="en-US" altLang="ko-KR" sz="2000" dirty="0"/>
              <a:t> server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9E5843-0E98-1747-99D9-0008C6330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600AD421-8A70-1849-845D-3AA36ABBCEB1}"/>
              </a:ext>
            </a:extLst>
          </p:cNvPr>
          <p:cNvSpPr txBox="1">
            <a:spLocks/>
          </p:cNvSpPr>
          <p:nvPr/>
        </p:nvSpPr>
        <p:spPr>
          <a:xfrm>
            <a:off x="839416" y="6567487"/>
            <a:ext cx="8856984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[M.J. Choi, IAEA TM, July, 2020]</a:t>
            </a:r>
            <a:endParaRPr lang="ko-KR" altLang="en-US" sz="1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97C77A0-53BE-964A-AF84-487511272553}"/>
              </a:ext>
            </a:extLst>
          </p:cNvPr>
          <p:cNvSpPr txBox="1">
            <a:spLocks/>
          </p:cNvSpPr>
          <p:nvPr/>
        </p:nvSpPr>
        <p:spPr bwMode="auto">
          <a:xfrm>
            <a:off x="239377" y="1424647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Make a directory for </a:t>
            </a:r>
            <a:r>
              <a:rPr lang="en-US" altLang="ko-KR" sz="2000" kern="0" dirty="0" err="1"/>
              <a:t>fluctana</a:t>
            </a:r>
            <a:endParaRPr lang="en-US" altLang="ko-KR" sz="20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CB89A7-4E36-1E47-B0B1-FE309DBA1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193"/>
          <a:stretch/>
        </p:blipFill>
        <p:spPr>
          <a:xfrm>
            <a:off x="1259939" y="1899227"/>
            <a:ext cx="7407593" cy="34906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7D1C7EF-1C51-154D-A90B-02687ACDA83E}"/>
              </a:ext>
            </a:extLst>
          </p:cNvPr>
          <p:cNvSpPr txBox="1">
            <a:spLocks/>
          </p:cNvSpPr>
          <p:nvPr/>
        </p:nvSpPr>
        <p:spPr bwMode="auto">
          <a:xfrm>
            <a:off x="239377" y="2260025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Git initialize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FC2F91-2D01-F849-953A-0D760D83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1" b="71439"/>
          <a:stretch/>
        </p:blipFill>
        <p:spPr>
          <a:xfrm>
            <a:off x="1259939" y="2700596"/>
            <a:ext cx="7407593" cy="366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40AB99-1760-7D43-BA97-EAE4FEAB3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7"/>
          <a:stretch/>
        </p:blipFill>
        <p:spPr>
          <a:xfrm>
            <a:off x="1259939" y="3630923"/>
            <a:ext cx="7407593" cy="1684241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363C42D-F765-794D-B56E-BE2757DFAEF7}"/>
              </a:ext>
            </a:extLst>
          </p:cNvPr>
          <p:cNvSpPr txBox="1">
            <a:spLocks/>
          </p:cNvSpPr>
          <p:nvPr/>
        </p:nvSpPr>
        <p:spPr bwMode="auto">
          <a:xfrm>
            <a:off x="239377" y="3095651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Add the </a:t>
            </a:r>
            <a:r>
              <a:rPr lang="en-US" altLang="ko-KR" sz="2000" kern="0" dirty="0" err="1"/>
              <a:t>iKSTAR</a:t>
            </a:r>
            <a:r>
              <a:rPr lang="en-US" altLang="ko-KR" sz="2000" kern="0" dirty="0"/>
              <a:t> ‘</a:t>
            </a:r>
            <a:r>
              <a:rPr lang="en-US" altLang="ko-KR" sz="2000" kern="0" dirty="0" err="1"/>
              <a:t>fluctana</a:t>
            </a:r>
            <a:r>
              <a:rPr lang="en-US" altLang="ko-KR" sz="2000" kern="0" dirty="0"/>
              <a:t>’ repo and pull the code</a:t>
            </a:r>
          </a:p>
        </p:txBody>
      </p:sp>
    </p:spTree>
    <p:extLst>
      <p:ext uri="{BB962C8B-B14F-4D97-AF65-F5344CB8AC3E}">
        <p14:creationId xmlns:p14="http://schemas.microsoft.com/office/powerpoint/2010/main" val="23889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8C7E-4DE0-F049-A61D-17616336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How to get </a:t>
            </a:r>
            <a:r>
              <a:rPr lang="en-US" altLang="ko-Kore-KR" dirty="0" err="1"/>
              <a:t>fluctana</a:t>
            </a:r>
            <a:r>
              <a:rPr lang="en-US" altLang="ko-Kore-KR" dirty="0"/>
              <a:t> Python codes on </a:t>
            </a:r>
            <a:r>
              <a:rPr lang="en-US" altLang="ko-Kore-KR" dirty="0" err="1"/>
              <a:t>uKSTAR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4E41C-354A-F549-A075-3E5C2DFF7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CA7C5A-28DF-C343-8886-1796AC5F8C6A}"/>
              </a:ext>
            </a:extLst>
          </p:cNvPr>
          <p:cNvSpPr txBox="1">
            <a:spLocks/>
          </p:cNvSpPr>
          <p:nvPr/>
        </p:nvSpPr>
        <p:spPr bwMode="auto">
          <a:xfrm>
            <a:off x="239377" y="1052736"/>
            <a:ext cx="11684000" cy="3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Login </a:t>
            </a:r>
            <a:r>
              <a:rPr lang="en-US" altLang="ko-KR" sz="2000" kern="0" dirty="0" err="1"/>
              <a:t>uKSTAR</a:t>
            </a:r>
            <a:r>
              <a:rPr lang="en-US" altLang="ko-KR" sz="2000" kern="0" dirty="0"/>
              <a:t> server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6ADEEB-B723-4B4C-9C26-4DEA9E4EAC9C}"/>
              </a:ext>
            </a:extLst>
          </p:cNvPr>
          <p:cNvSpPr txBox="1">
            <a:spLocks/>
          </p:cNvSpPr>
          <p:nvPr/>
        </p:nvSpPr>
        <p:spPr bwMode="auto">
          <a:xfrm>
            <a:off x="239377" y="1424647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Make a directory for </a:t>
            </a:r>
            <a:r>
              <a:rPr lang="en-US" altLang="ko-KR" sz="2000" kern="0" dirty="0" err="1"/>
              <a:t>fluctana</a:t>
            </a:r>
            <a:endParaRPr lang="en-US" altLang="ko-KR" sz="2000" kern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3BCF542-CC1C-8D4E-8E06-09BC88AB2406}"/>
              </a:ext>
            </a:extLst>
          </p:cNvPr>
          <p:cNvSpPr txBox="1">
            <a:spLocks/>
          </p:cNvSpPr>
          <p:nvPr/>
        </p:nvSpPr>
        <p:spPr bwMode="auto">
          <a:xfrm>
            <a:off x="239377" y="2260025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Git initialize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29F0A7-9966-F743-9624-9F5FAD9A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3" y="1845031"/>
            <a:ext cx="6557818" cy="39254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A7E954A-D048-0D4A-B2F3-352A597C6DBC}"/>
              </a:ext>
            </a:extLst>
          </p:cNvPr>
          <p:cNvSpPr txBox="1">
            <a:spLocks/>
          </p:cNvSpPr>
          <p:nvPr/>
        </p:nvSpPr>
        <p:spPr bwMode="auto">
          <a:xfrm>
            <a:off x="239377" y="3095651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Add the </a:t>
            </a:r>
            <a:r>
              <a:rPr lang="en-US" altLang="ko-KR" sz="2000" kern="0" dirty="0" err="1"/>
              <a:t>iKSTAR</a:t>
            </a:r>
            <a:r>
              <a:rPr lang="en-US" altLang="ko-KR" sz="2000" kern="0" dirty="0"/>
              <a:t> ‘</a:t>
            </a:r>
            <a:r>
              <a:rPr lang="en-US" altLang="ko-KR" sz="2000" kern="0" dirty="0" err="1"/>
              <a:t>fluctana</a:t>
            </a:r>
            <a:r>
              <a:rPr lang="en-US" altLang="ko-KR" sz="2000" kern="0" dirty="0"/>
              <a:t>’ repo and pull the code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9A625B-371F-A14B-B2D5-6227FD9F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3" y="2669848"/>
            <a:ext cx="6557818" cy="3925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098B6-4478-5D4D-A69C-EAA81E39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03" y="3812260"/>
            <a:ext cx="9155545" cy="25515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64AD04-9BD4-7D49-8BF5-17BADA18871A}"/>
              </a:ext>
            </a:extLst>
          </p:cNvPr>
          <p:cNvSpPr/>
          <p:nvPr/>
        </p:nvSpPr>
        <p:spPr bwMode="auto">
          <a:xfrm>
            <a:off x="5569925" y="3812260"/>
            <a:ext cx="476086" cy="19280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ore-KR" altLang="en-US" sz="1200" b="1" i="1" u="none" strike="noStrike" cap="none" normalizeH="0" baseline="0">
              <a:ln>
                <a:noFill/>
              </a:ln>
              <a:solidFill>
                <a:srgbClr val="1822CD"/>
              </a:solidFill>
              <a:effectLst/>
              <a:latin typeface="Helvetica" pitchFamily="-12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69251-5A19-FD4E-8E9A-2C8A20CC9098}"/>
              </a:ext>
            </a:extLst>
          </p:cNvPr>
          <p:cNvSpPr txBox="1"/>
          <p:nvPr/>
        </p:nvSpPr>
        <p:spPr>
          <a:xfrm>
            <a:off x="5828075" y="342900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your </a:t>
            </a:r>
            <a:r>
              <a:rPr kumimoji="1" lang="en-US" altLang="ko-Kore-KR" dirty="0" err="1"/>
              <a:t>iKSTAR</a:t>
            </a:r>
            <a:r>
              <a:rPr kumimoji="1" lang="en-US" altLang="ko-Kore-KR" dirty="0"/>
              <a:t> id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EEC3B3-8CD6-D94B-9654-5F1CE4FCCA97}"/>
              </a:ext>
            </a:extLst>
          </p:cNvPr>
          <p:cNvCxnSpPr>
            <a:stCxn id="17" idx="1"/>
            <a:endCxn id="16" idx="0"/>
          </p:cNvCxnSpPr>
          <p:nvPr/>
        </p:nvCxnSpPr>
        <p:spPr bwMode="auto">
          <a:xfrm flipH="1">
            <a:off x="5807968" y="3613666"/>
            <a:ext cx="20107" cy="19859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927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C83E-C6E8-4846-910B-7E2B7DE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scripts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C5392-49FF-004F-8FF5-D819BEA8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2520280"/>
          </a:xfrm>
        </p:spPr>
        <p:txBody>
          <a:bodyPr/>
          <a:lstStyle/>
          <a:p>
            <a:r>
              <a:rPr kumimoji="1" lang="en-US" altLang="ko-Kore-KR" dirty="0"/>
              <a:t>There are Python scripts in ‘examples’ folder of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 </a:t>
            </a:r>
          </a:p>
          <a:p>
            <a:pPr lvl="1"/>
            <a:r>
              <a:rPr kumimoji="1" lang="en-US" altLang="ko-Kore-KR" dirty="0"/>
              <a:t>Please refer to comments in the script and </a:t>
            </a:r>
            <a:br>
              <a:rPr kumimoji="1" lang="en-US" altLang="ko-Kore-KR" dirty="0"/>
            </a:br>
            <a:r>
              <a:rPr kumimoji="1" lang="en-US" altLang="ko-Kore-KR" dirty="0"/>
              <a:t>‘OMFIT-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tutorial.pdf</a:t>
            </a:r>
            <a:r>
              <a:rPr kumimoji="1" lang="en-US" altLang="ko-Kore-KR" dirty="0"/>
              <a:t>’ in ‘docs’ folder of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E991D-D863-5549-AAB9-7CF69ABBC8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D095D-2FBC-2E4E-8A6C-46103059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2" y="2947606"/>
            <a:ext cx="7116198" cy="1280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99F6BF-BCAD-B449-9224-1006A08D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8" y="4526466"/>
            <a:ext cx="5400601" cy="1354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68C3F4-D605-E345-9838-7C8813429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2590886"/>
            <a:ext cx="3420640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6710F-F9A8-5044-975D-C42D144A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 guideline to play with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1E4F5-6A8D-994E-8EF8-3B65B946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4320480"/>
          </a:xfrm>
        </p:spPr>
        <p:txBody>
          <a:bodyPr/>
          <a:lstStyle/>
          <a:p>
            <a:r>
              <a:rPr kumimoji="1" lang="en-US" altLang="ko-Kore-KR" dirty="0"/>
              <a:t>Please make the folder named ‘analysis’ under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Any change in ‘analysis’ will be ignored from Git, and so you can make your </a:t>
            </a:r>
            <a:br>
              <a:rPr kumimoji="1" lang="en-US" altLang="ko-Kore-KR" dirty="0"/>
            </a:br>
            <a:r>
              <a:rPr kumimoji="1" lang="en-US" altLang="ko-Kore-KR" dirty="0"/>
              <a:t>own analysis scripts based on ‘examples’ scripts.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[Caution] During the KSTAR campaign, the ECEI storage server is busy archiving the data for about ~3 minutes after the shot finished.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PLEASE DO NOT access the ECEI data using ‘</a:t>
            </a:r>
            <a:r>
              <a:rPr lang="en-US" altLang="ko-KR" dirty="0" err="1">
                <a:solidFill>
                  <a:srgbClr val="FF0000"/>
                </a:solidFill>
              </a:rPr>
              <a:t>fluctana</a:t>
            </a:r>
            <a:r>
              <a:rPr lang="en-US" altLang="ko-KR" dirty="0">
                <a:solidFill>
                  <a:srgbClr val="FF0000"/>
                </a:solidFill>
              </a:rPr>
              <a:t>’ during the data archiving period.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16E54-C271-3441-92FD-5B0DC68B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453EDC-A821-D544-8AF5-8C9C31445401}"/>
              </a:ext>
            </a:extLst>
          </p:cNvPr>
          <p:cNvGrpSpPr/>
          <p:nvPr/>
        </p:nvGrpSpPr>
        <p:grpSpPr>
          <a:xfrm>
            <a:off x="1127448" y="1700808"/>
            <a:ext cx="8246942" cy="647700"/>
            <a:chOff x="491706" y="1750803"/>
            <a:chExt cx="8246942" cy="6477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90F339-07E9-D54E-A8F4-BC1B75F2E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623" y="1750803"/>
              <a:ext cx="8201025" cy="647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5F68F1-48B0-254F-B04C-EF1D1A75F1E2}"/>
                </a:ext>
              </a:extLst>
            </p:cNvPr>
            <p:cNvSpPr/>
            <p:nvPr/>
          </p:nvSpPr>
          <p:spPr>
            <a:xfrm>
              <a:off x="491706" y="1889185"/>
              <a:ext cx="802256" cy="163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75768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99011</TotalTime>
  <Words>213</Words>
  <Application>Microsoft Macintosh PowerPoint</Application>
  <PresentationFormat>와이드스크린</PresentationFormat>
  <Paragraphs>26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Helvetica</vt:lpstr>
      <vt:lpstr>Wingdings</vt:lpstr>
      <vt:lpstr>디자인 사용자 지정</vt:lpstr>
      <vt:lpstr>2_Blank Presentation</vt:lpstr>
      <vt:lpstr>How to get fluctana Python codes on iKSTAR</vt:lpstr>
      <vt:lpstr>How to get fluctana Python codes on uKSTAR</vt:lpstr>
      <vt:lpstr>Example scripts </vt:lpstr>
      <vt:lpstr>A guideline to play with ‘fluctana’</vt:lpstr>
    </vt:vector>
  </TitlesOfParts>
  <Company>샘 디자인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s-job00</dc:creator>
  <cp:lastModifiedBy>최 민준</cp:lastModifiedBy>
  <cp:revision>4162</cp:revision>
  <cp:lastPrinted>2018-10-25T10:09:04Z</cp:lastPrinted>
  <dcterms:created xsi:type="dcterms:W3CDTF">2010-06-26T17:38:28Z</dcterms:created>
  <dcterms:modified xsi:type="dcterms:W3CDTF">2020-07-13T05:02:55Z</dcterms:modified>
</cp:coreProperties>
</file>