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4416-3A07-4428-9FFA-EFC518E8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35B24-B5AC-43DA-8375-656ADC67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2440-5F30-4334-BFAE-32D1F5B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D3AC2-E67D-42C2-BD5C-934835DB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A8F1-F1D5-468E-9E2E-4716384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7F05-D2F6-42DB-AB0A-4EBB8AEA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84DFC-C6CF-47C1-89C4-2D34513D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A69C-E826-44B3-BF8C-30AFC0E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FE747-7C3D-4B29-9040-B574C46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DBD39-AE9F-4ED1-A804-FB66051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CA074-1697-403F-A029-8587E1E3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628FC-6277-461D-AE45-541DB71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CCB8-773B-45A5-B182-7A091A6F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9C3ED-CED8-410E-8448-28A8FD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7A6A-31C5-4303-A8FA-03B83D3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C4B7-891A-4F10-9AE8-D59889A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22251"/>
            <a:ext cx="11567160" cy="61595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1D52-DBE6-4B58-B530-55E7E34C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22446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371600" indent="-457200">
              <a:buFont typeface="Arial" panose="020B0604020202020204" pitchFamily="34" charset="0"/>
              <a:buChar char="•"/>
              <a:defRPr sz="2000"/>
            </a:lvl3pPr>
            <a:lvl4pPr marL="1828800" indent="-457200">
              <a:buFont typeface="Arial" panose="020B0604020202020204" pitchFamily="34" charset="0"/>
              <a:buChar char="•"/>
              <a:defRPr sz="2000"/>
            </a:lvl4pPr>
            <a:lvl5pPr marL="2286000" indent="-4572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679F-57CD-4828-BC64-2C1C6AFF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D6E08-3C01-4F3D-8666-7A887EF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2ED7-FC84-47DE-934F-7330E12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0C56-C4BD-4DDA-A3CA-7F8159A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5E4EF-0E7D-4EEC-8EDE-EAFD1C1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836EB-9D4B-4E5E-98C5-5533B961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B13-F9FE-4A1D-97A2-5DAA52EC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2501-83B4-4F7F-92F8-0CFF68B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CA27-3420-4829-BEA3-5BB05BE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8EAD8-3D37-4811-B6B5-42397059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923AC-25EA-4723-B23B-2D3E252D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FEA1-0E69-4FF0-8BDD-8447E1A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F814C-5C60-48FC-9C42-E071227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6A521-E0A2-45F3-9AB4-73766A3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088E7-4B04-42F9-B8AB-9BE2012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D31-A2F3-4BEB-A03A-F0687B28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11BA8-7E87-491F-84EC-1B99046B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A6CD7-16F7-4EA2-906B-7FF1484A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37CB3-4592-4816-B0B5-9749472CB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6038A-358B-4F4C-94EA-B0A241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905B90-9544-4EB2-A48B-EB08846C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C9A0B-4BD6-41CF-808A-D2C91F22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CC80-D2B0-4BD2-B3AB-6571030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5B587-C4A0-4F56-9749-5E9A43D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C6556-E145-4546-9E54-0CA8EDC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267F-D6A3-46E4-A23A-B756EA3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E05AF-085F-4E23-8566-E3B3B5FD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13999-B10D-4290-AAAD-7CE4DFC2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3D00C-DD5A-42A8-8510-562B6F8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8A51-E7C0-4AC2-A8AB-B9F44D3A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FF83A-82AE-406C-B2C8-87DFF2F6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D9721-26CB-43D2-BB2F-0FAD6B8E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7FE0-1998-42A7-9724-7DF87384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1BC18-47EB-4EF1-AB2E-D1BF16E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081-E807-48BA-86A4-08B7664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FB6F-26CE-437E-96F3-BA3570F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89E2-0222-491B-89B7-6C7916A2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D2F9-6BA6-4D01-B46D-E2E1B9CF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DF3EC-6F8A-4E92-B610-316B0A0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5E2DF-2132-4C30-9C64-58A91E7D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9BF03-C40C-413D-8467-F2A659F5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8CC49-2B1A-4E08-B34A-2D6B8F2F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6A76B-C8B1-4266-AF97-056D2D5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3F740-6550-44A7-9425-4CC00B91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E3B3-06F7-4687-87CD-D4EAAFD57917}" type="datetimeFigureOut">
              <a:rPr lang="ko-KR" altLang="en-US" smtClean="0"/>
              <a:t>2021. 4. 27.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1CBBE-CFC7-4DAC-88A6-1E48190D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47D33-83F8-4A0C-9DD4-17918202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6380F9-74B2-46B2-A8C8-13BD72F3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ECEI positions using check_ecei_pos.py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A4F806-66EB-471D-8B0E-16CA8BA2E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Names of the KSTAR ECEI system </a:t>
            </a:r>
          </a:p>
          <a:p>
            <a:pPr lvl="1"/>
            <a:r>
              <a:rPr lang="en-US" altLang="ko-KR" dirty="0"/>
              <a:t>Since 2018 : GT, GR, HT (two systems at G-port and one system at H-port)</a:t>
            </a:r>
          </a:p>
          <a:p>
            <a:pPr lvl="1"/>
            <a:r>
              <a:rPr lang="en-US" altLang="ko-KR" dirty="0"/>
              <a:t>Before 2018 : L, H, G (two systems (L, H) at H-port and one system at G-port)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4E16C-D88F-4FCC-A147-CF521DDF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2725149"/>
            <a:ext cx="3754896" cy="366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21D61-31E9-4300-AF42-6FFAF3DB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2326029"/>
            <a:ext cx="5267325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E774D2-43CE-4CCE-8642-833B0A2F554B}"/>
              </a:ext>
            </a:extLst>
          </p:cNvPr>
          <p:cNvSpPr txBox="1"/>
          <p:nvPr/>
        </p:nvSpPr>
        <p:spPr>
          <a:xfrm>
            <a:off x="5460520" y="196941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115B2-5967-4EE4-9607-1874FB7DF23A}"/>
              </a:ext>
            </a:extLst>
          </p:cNvPr>
          <p:cNvSpPr txBox="1"/>
          <p:nvPr/>
        </p:nvSpPr>
        <p:spPr>
          <a:xfrm>
            <a:off x="5939480" y="24212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3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5C34-854D-4A38-9782-1DC2D6B7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ECEI</a:t>
            </a:r>
            <a:r>
              <a:rPr lang="ko-KR" altLang="en-US" dirty="0"/>
              <a:t> </a:t>
            </a:r>
            <a:r>
              <a:rPr lang="en-US" altLang="ko-KR" dirty="0"/>
              <a:t>spectrum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check_ecei_data.py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C80A-7240-4C70-90AE-ACB4179D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the spectrum to determine the mode </a:t>
            </a:r>
            <a:br>
              <a:rPr lang="en-US" altLang="ko-KR" dirty="0"/>
            </a:br>
            <a:r>
              <a:rPr lang="en-US" altLang="ko-KR" dirty="0"/>
              <a:t>frequency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C4763-3F3E-45AA-AA9E-5B2ACF8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55" y="967981"/>
            <a:ext cx="3414145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DB47C-7D6A-495A-BD23-E3B8F97E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7" y="1864293"/>
            <a:ext cx="6448425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4CD40-6FE0-4144-8C31-57D2197D495C}"/>
              </a:ext>
            </a:extLst>
          </p:cNvPr>
          <p:cNvSpPr txBox="1"/>
          <p:nvPr/>
        </p:nvSpPr>
        <p:spPr>
          <a:xfrm>
            <a:off x="5089584" y="14949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6AB5A-94CD-435E-BB22-BB20648FB403}"/>
              </a:ext>
            </a:extLst>
          </p:cNvPr>
          <p:cNvSpPr txBox="1"/>
          <p:nvPr/>
        </p:nvSpPr>
        <p:spPr>
          <a:xfrm>
            <a:off x="5598543" y="2026218"/>
            <a:ext cx="71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br>
              <a:rPr lang="en-US" altLang="ko-KR" dirty="0"/>
            </a:br>
            <a:r>
              <a:rPr lang="en-US" altLang="ko-KR" dirty="0"/>
              <a:t>range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C2BD2-321D-42B2-AB93-D646B899533D}"/>
              </a:ext>
            </a:extLst>
          </p:cNvPr>
          <p:cNvSpPr txBox="1"/>
          <p:nvPr/>
        </p:nvSpPr>
        <p:spPr>
          <a:xfrm>
            <a:off x="6117064" y="149496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01001-324E-4910-9497-DABE6D481DE7}"/>
              </a:ext>
            </a:extLst>
          </p:cNvPr>
          <p:cNvSpPr txBox="1"/>
          <p:nvPr/>
        </p:nvSpPr>
        <p:spPr>
          <a:xfrm>
            <a:off x="5929009" y="32890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ELM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E6B081-BAE1-42F5-95F4-782D7FDC57D8}"/>
              </a:ext>
            </a:extLst>
          </p:cNvPr>
          <p:cNvCxnSpPr/>
          <p:nvPr/>
        </p:nvCxnSpPr>
        <p:spPr>
          <a:xfrm flipV="1">
            <a:off x="6508273" y="2938011"/>
            <a:ext cx="1695448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D9D2-C5BB-47E0-82AB-F77A53A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 images using check_ecei_image.py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3040B-7D14-44B0-A43C-F0C039D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767477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to work on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en-US" altLang="ko-KR" dirty="0"/>
              <a:t>It is faster to plot the image</a:t>
            </a:r>
          </a:p>
          <a:p>
            <a:pPr lvl="1"/>
            <a:r>
              <a:rPr lang="en-US" altLang="ko-KR" dirty="0"/>
              <a:t>Command history is preserved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check_ecei_image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 the image</a:t>
            </a:r>
          </a:p>
          <a:p>
            <a:endParaRPr lang="en-US" altLang="ko-KR" dirty="0"/>
          </a:p>
          <a:p>
            <a:r>
              <a:rPr lang="en-US" altLang="ko-KR" dirty="0"/>
              <a:t>You can choose ‘automatic’ or ‘manual’ mode </a:t>
            </a:r>
            <a:r>
              <a:rPr lang="en-US" altLang="ko-KR"/>
              <a:t>by entering </a:t>
            </a:r>
            <a:r>
              <a:rPr lang="en-US" altLang="ko-KR" dirty="0"/>
              <a:t>0 or 1</a:t>
            </a:r>
          </a:p>
          <a:p>
            <a:pPr lvl="1"/>
            <a:r>
              <a:rPr lang="en-US" altLang="ko-KR" dirty="0"/>
              <a:t>‘automatic’ mode : You can select time step [frame index unit]</a:t>
            </a:r>
          </a:p>
          <a:p>
            <a:pPr lvl="1"/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dirty="0"/>
              <a:t>‘manual’ mode : You can select the time point to plot the image in the top</a:t>
            </a:r>
            <a:br>
              <a:rPr lang="en-US" altLang="ko-KR" dirty="0"/>
            </a:br>
            <a:r>
              <a:rPr lang="en-US" altLang="ko-KR" dirty="0"/>
              <a:t>axes until you click the point beyond the available range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D48F3-0C83-4691-A3D2-56DC3CCC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4" y="2133061"/>
            <a:ext cx="3276600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210DD-3C5F-4B41-A19C-AB26A3CD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4" y="2958412"/>
            <a:ext cx="295275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30F1F-5AFF-442A-9BA0-C15C623F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4" y="3836238"/>
            <a:ext cx="7286625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9559A7-5959-4CBD-89F5-F54A65AF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56" y="5124629"/>
            <a:ext cx="24193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90232C-6B62-4948-882D-AA27CF87F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"/>
          <a:stretch/>
        </p:blipFill>
        <p:spPr>
          <a:xfrm>
            <a:off x="9230264" y="1685640"/>
            <a:ext cx="2649316" cy="51525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D1E3F-3C5F-43EF-BF1F-D47E1EDF3A8C}"/>
              </a:ext>
            </a:extLst>
          </p:cNvPr>
          <p:cNvCxnSpPr>
            <a:cxnSpLocks/>
          </p:cNvCxnSpPr>
          <p:nvPr/>
        </p:nvCxnSpPr>
        <p:spPr>
          <a:xfrm flipV="1">
            <a:off x="8473388" y="2743201"/>
            <a:ext cx="1360725" cy="28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FF0790-7F66-4455-824B-834A6121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88" y="6267860"/>
            <a:ext cx="3857625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160AB8-FA15-4523-962D-317D0EDC5E38}"/>
              </a:ext>
            </a:extLst>
          </p:cNvPr>
          <p:cNvSpPr txBox="1"/>
          <p:nvPr/>
        </p:nvSpPr>
        <p:spPr>
          <a:xfrm>
            <a:off x="2975082" y="3524423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range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826BC-A3D1-4254-A411-C5E6A9049C42}"/>
              </a:ext>
            </a:extLst>
          </p:cNvPr>
          <p:cNvSpPr txBox="1"/>
          <p:nvPr/>
        </p:nvSpPr>
        <p:spPr>
          <a:xfrm>
            <a:off x="4429037" y="321200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80E54-593B-4320-AEE6-E681E5058FB1}"/>
              </a:ext>
            </a:extLst>
          </p:cNvPr>
          <p:cNvSpPr txBox="1"/>
          <p:nvPr/>
        </p:nvSpPr>
        <p:spPr>
          <a:xfrm>
            <a:off x="5196367" y="2958412"/>
            <a:ext cx="124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</a:t>
            </a:r>
            <a:br>
              <a:rPr lang="en-US" altLang="ko-KR" dirty="0"/>
            </a:br>
            <a:r>
              <a:rPr lang="en-US" altLang="ko-KR" dirty="0"/>
              <a:t>band-pass</a:t>
            </a:r>
            <a:br>
              <a:rPr lang="en-US" altLang="ko-KR" dirty="0"/>
            </a:br>
            <a:r>
              <a:rPr lang="en-US" altLang="ko-KR" dirty="0"/>
              <a:t>range [kHz]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163D4-C4D3-4551-A5EF-86ED3CDCEC0C}"/>
              </a:ext>
            </a:extLst>
          </p:cNvPr>
          <p:cNvSpPr txBox="1"/>
          <p:nvPr/>
        </p:nvSpPr>
        <p:spPr>
          <a:xfrm>
            <a:off x="6617335" y="322109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</a:t>
            </a:r>
            <a:br>
              <a:rPr lang="en-US" altLang="ko-KR" dirty="0"/>
            </a:br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7C8BF2-A030-4827-8F60-0D13D3E5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0" y="3084508"/>
            <a:ext cx="6097995" cy="26553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209633-9404-448A-97C5-5E76622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on check_ecei_image.py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9742E21B-1715-4617-B797-06B49D26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You may use this code to check the MHD instability between shots during your KSTAR experiment. </a:t>
            </a:r>
            <a:r>
              <a:rPr lang="en-US" altLang="ko-KR" dirty="0">
                <a:solidFill>
                  <a:srgbClr val="FF0000"/>
                </a:solidFill>
              </a:rPr>
              <a:t>But, PLEASE DO NOT during the data archiving period (~ 3 minutes after the shot finish).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More options for a better image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AD9E-571F-4BFD-B1D0-EF366B11869F}"/>
              </a:ext>
            </a:extLst>
          </p:cNvPr>
          <p:cNvSpPr txBox="1"/>
          <p:nvPr/>
        </p:nvSpPr>
        <p:spPr>
          <a:xfrm>
            <a:off x="1754988" y="5968096"/>
            <a:ext cx="896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try to change interpolation methods or plot type</a:t>
            </a:r>
          </a:p>
          <a:p>
            <a:r>
              <a:rPr lang="en-US" altLang="ko-KR" dirty="0"/>
              <a:t>by changing ‘</a:t>
            </a:r>
            <a:r>
              <a:rPr lang="en-US" altLang="ko-KR" dirty="0" err="1"/>
              <a:t>istep</a:t>
            </a:r>
            <a:r>
              <a:rPr lang="en-US" altLang="ko-KR" dirty="0"/>
              <a:t>’, ‘</a:t>
            </a:r>
            <a:r>
              <a:rPr lang="en-US" altLang="ko-KR" dirty="0" err="1"/>
              <a:t>imethod</a:t>
            </a:r>
            <a:r>
              <a:rPr lang="en-US" altLang="ko-KR" dirty="0"/>
              <a:t>’ [‘</a:t>
            </a:r>
            <a:r>
              <a:rPr lang="en-US" altLang="ko-KR" dirty="0" err="1"/>
              <a:t>linear’,’nearest’,’cubic</a:t>
            </a:r>
            <a:r>
              <a:rPr lang="en-US" altLang="ko-KR" dirty="0"/>
              <a:t>’], ‘cutoff’, ‘</a:t>
            </a:r>
            <a:r>
              <a:rPr lang="en-US" altLang="ko-KR" dirty="0" err="1"/>
              <a:t>pmethod</a:t>
            </a:r>
            <a:r>
              <a:rPr lang="en-US" altLang="ko-KR" dirty="0"/>
              <a:t>’ [‘scatter’,’</a:t>
            </a:r>
            <a:r>
              <a:rPr lang="en-US" altLang="ko-KR" dirty="0" err="1"/>
              <a:t>contourf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94A4D1-1296-44F3-949F-0C194A59B11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96000" y="5280917"/>
            <a:ext cx="143838" cy="6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6FDB3-6449-4350-BFCA-ECB0740735B5}"/>
              </a:ext>
            </a:extLst>
          </p:cNvPr>
          <p:cNvSpPr txBox="1"/>
          <p:nvPr/>
        </p:nvSpPr>
        <p:spPr>
          <a:xfrm>
            <a:off x="7320987" y="2928435"/>
            <a:ext cx="487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also apply the </a:t>
            </a:r>
            <a:r>
              <a:rPr lang="en-US" altLang="ko-KR" dirty="0" err="1"/>
              <a:t>svd</a:t>
            </a:r>
            <a:r>
              <a:rPr lang="en-US" altLang="ko-KR" dirty="0"/>
              <a:t> filter after the FIR filter.</a:t>
            </a:r>
          </a:p>
          <a:p>
            <a:r>
              <a:rPr lang="en-US" altLang="ko-KR" dirty="0"/>
              <a:t>Please refer to ‘check_filter.py’ in ‘examples’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ED6744-4626-4652-907C-76707A17CCF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47355" y="3251601"/>
            <a:ext cx="2173632" cy="17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17808"/>
      </p:ext>
    </p:extLst>
  </p:cSld>
  <p:clrMapOvr>
    <a:masterClrMapping/>
  </p:clrMapOvr>
</p:sld>
</file>

<file path=ppt/theme/theme1.xml><?xml version="1.0" encoding="utf-8"?>
<a:theme xmlns:a="http://schemas.openxmlformats.org/drawingml/2006/main" name="not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_theme" id="{3C97712E-F2AC-4F41-894A-C002AA532459}" vid="{117CEA24-DF2A-40D4-A8EE-920AEAF60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note_theme</Template>
  <TotalTime>91</TotalTime>
  <Words>312</Words>
  <Application>Microsoft Macintosh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note_theme</vt:lpstr>
      <vt:lpstr>Check ECEI positions using check_ecei_pos.py</vt:lpstr>
      <vt:lpstr>Check ECEI spectrum using check_ecei_data.py</vt:lpstr>
      <vt:lpstr>Check ECE images using check_ecei_image.py</vt:lpstr>
      <vt:lpstr>Note on check_ecei_image.py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최민준</dc:creator>
  <cp:lastModifiedBy>최 민준</cp:lastModifiedBy>
  <cp:revision>18</cp:revision>
  <dcterms:created xsi:type="dcterms:W3CDTF">2019-10-25T00:53:58Z</dcterms:created>
  <dcterms:modified xsi:type="dcterms:W3CDTF">2021-04-27T05:19:05Z</dcterms:modified>
</cp:coreProperties>
</file>