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64" r:id="rId2"/>
    <p:sldMasterId id="2147483767" r:id="rId3"/>
    <p:sldMasterId id="2147483771" r:id="rId4"/>
  </p:sldMasterIdLst>
  <p:notesMasterIdLst>
    <p:notesMasterId r:id="rId9"/>
  </p:notesMasterIdLst>
  <p:handoutMasterIdLst>
    <p:handoutMasterId r:id="rId10"/>
  </p:handoutMasterIdLst>
  <p:sldIdLst>
    <p:sldId id="1818" r:id="rId5"/>
    <p:sldId id="1819" r:id="rId6"/>
    <p:sldId id="1820" r:id="rId7"/>
    <p:sldId id="1821" r:id="rId8"/>
  </p:sldIdLst>
  <p:sldSz cx="12192000" cy="6858000"/>
  <p:notesSz cx="9855200" cy="6718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16">
          <p15:clr>
            <a:srgbClr val="A4A3A4"/>
          </p15:clr>
        </p15:guide>
        <p15:guide id="2" pos="31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00FF"/>
    <a:srgbClr val="FFFF66"/>
    <a:srgbClr val="CC9900"/>
    <a:srgbClr val="FFFF99"/>
    <a:srgbClr val="CC00FF"/>
    <a:srgbClr val="FF66FF"/>
    <a:srgbClr val="FFCCFF"/>
    <a:srgbClr val="CCEC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73" autoAdjust="0"/>
    <p:restoredTop sz="86842" autoAdjust="0"/>
  </p:normalViewPr>
  <p:slideViewPr>
    <p:cSldViewPr>
      <p:cViewPr varScale="1">
        <p:scale>
          <a:sx n="145" d="100"/>
          <a:sy n="145" d="100"/>
        </p:scale>
        <p:origin x="109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131" d="100"/>
          <a:sy n="131" d="100"/>
        </p:scale>
        <p:origin x="1576" y="168"/>
      </p:cViewPr>
      <p:guideLst>
        <p:guide orient="horz" pos="2116"/>
        <p:guide pos="31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1660" cy="336293"/>
          </a:xfrm>
          <a:prstGeom prst="rect">
            <a:avLst/>
          </a:prstGeom>
        </p:spPr>
        <p:txBody>
          <a:bodyPr vert="horz" lIns="90594" tIns="45298" rIns="90594" bIns="452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1240" y="0"/>
            <a:ext cx="4271660" cy="336293"/>
          </a:xfrm>
          <a:prstGeom prst="rect">
            <a:avLst/>
          </a:prstGeom>
        </p:spPr>
        <p:txBody>
          <a:bodyPr vert="horz" lIns="90594" tIns="45298" rIns="90594" bIns="45298" rtlCol="0"/>
          <a:lstStyle>
            <a:lvl1pPr algn="r">
              <a:defRPr sz="1200"/>
            </a:lvl1pPr>
          </a:lstStyle>
          <a:p>
            <a:fld id="{CBB9F822-20A6-4077-B37E-B4DCADC64AF5}" type="datetimeFigureOut">
              <a:rPr lang="ko-KR" altLang="en-US" smtClean="0"/>
              <a:pPr/>
              <a:t>2024. 12. 20.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80936"/>
            <a:ext cx="4271660" cy="336292"/>
          </a:xfrm>
          <a:prstGeom prst="rect">
            <a:avLst/>
          </a:prstGeom>
        </p:spPr>
        <p:txBody>
          <a:bodyPr vert="horz" lIns="90594" tIns="45298" rIns="90594" bIns="452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1240" y="6380936"/>
            <a:ext cx="4271660" cy="336292"/>
          </a:xfrm>
          <a:prstGeom prst="rect">
            <a:avLst/>
          </a:prstGeom>
        </p:spPr>
        <p:txBody>
          <a:bodyPr vert="horz" lIns="90594" tIns="45298" rIns="90594" bIns="45298" rtlCol="0" anchor="b"/>
          <a:lstStyle>
            <a:lvl1pPr algn="r">
              <a:defRPr sz="1200"/>
            </a:lvl1pPr>
          </a:lstStyle>
          <a:p>
            <a:fld id="{FD4621C6-06B1-44BC-85B2-74FB3BE224B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996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4270588" cy="335915"/>
          </a:xfrm>
          <a:prstGeom prst="rect">
            <a:avLst/>
          </a:prstGeom>
        </p:spPr>
        <p:txBody>
          <a:bodyPr vert="horz" lIns="90594" tIns="45298" rIns="90594" bIns="452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2335" y="2"/>
            <a:ext cx="4270588" cy="335915"/>
          </a:xfrm>
          <a:prstGeom prst="rect">
            <a:avLst/>
          </a:prstGeom>
        </p:spPr>
        <p:txBody>
          <a:bodyPr vert="horz" lIns="90594" tIns="45298" rIns="90594" bIns="45298" rtlCol="0"/>
          <a:lstStyle>
            <a:lvl1pPr algn="r">
              <a:defRPr sz="1200"/>
            </a:lvl1pPr>
          </a:lstStyle>
          <a:p>
            <a:fld id="{E0DFD4FD-58B1-4829-8BDD-B87221FB7E76}" type="datetimeFigureOut">
              <a:rPr lang="ko-KR" altLang="en-US" smtClean="0"/>
              <a:pPr/>
              <a:t>2024. 12. 20.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3238"/>
            <a:ext cx="4476750" cy="2519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94" tIns="45298" rIns="90594" bIns="452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5523" y="3191193"/>
            <a:ext cx="7884160" cy="3023235"/>
          </a:xfrm>
          <a:prstGeom prst="rect">
            <a:avLst/>
          </a:prstGeom>
        </p:spPr>
        <p:txBody>
          <a:bodyPr vert="horz" lIns="90594" tIns="45298" rIns="90594" bIns="4529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6381220"/>
            <a:ext cx="4270588" cy="335915"/>
          </a:xfrm>
          <a:prstGeom prst="rect">
            <a:avLst/>
          </a:prstGeom>
        </p:spPr>
        <p:txBody>
          <a:bodyPr vert="horz" lIns="90594" tIns="45298" rIns="90594" bIns="452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2335" y="6381220"/>
            <a:ext cx="4270588" cy="335915"/>
          </a:xfrm>
          <a:prstGeom prst="rect">
            <a:avLst/>
          </a:prstGeom>
        </p:spPr>
        <p:txBody>
          <a:bodyPr vert="horz" lIns="90594" tIns="45298" rIns="90594" bIns="45298" rtlCol="0" anchor="b"/>
          <a:lstStyle>
            <a:lvl1pPr algn="r">
              <a:defRPr sz="1200"/>
            </a:lvl1pPr>
          </a:lstStyle>
          <a:p>
            <a:fld id="{2A5EABB3-03CD-4B36-A781-90C2C8F09B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423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EABB3-03CD-4B36-A781-90C2C8F09B6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1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2873-BAD5-421F-9D07-D59F99DD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2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2873-BAD5-421F-9D07-D59F99DD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136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683" y="-27384"/>
            <a:ext cx="12240683" cy="936104"/>
          </a:xfrm>
        </p:spPr>
        <p:txBody>
          <a:bodyPr/>
          <a:lstStyle>
            <a:lvl1pPr>
              <a:defRPr sz="4000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77" y="1040078"/>
            <a:ext cx="11684000" cy="4953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6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714B6-0655-4B08-88F1-AA8E62359572}" type="slidenum">
              <a:rPr lang="ko-KR" alt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58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683" y="-27384"/>
            <a:ext cx="12240683" cy="936104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77" y="1052736"/>
            <a:ext cx="11684000" cy="4953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11381317" y="6530873"/>
            <a:ext cx="810683" cy="290513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fld id="{B8D714B6-0655-4B08-88F1-AA8E62359572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</a:t>
            </a:r>
            <a:endParaRPr lang="ko-KR" alt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483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1A4C1-16A1-4D4C-9172-88389842B7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ko-KR" dirty="0"/>
              <a:t>ABCD</a:t>
            </a:r>
            <a:endParaRPr kumimoji="1" lang="ko-Kore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FFBD54-62F8-9548-BC1B-8696BDD05E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4E4A2D2-BEC0-429B-B11A-7A5C21D57A70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1BF3E4-A25C-4C4A-BF4B-D1C30A7AD52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2971" y="818331"/>
            <a:ext cx="11858608" cy="5563218"/>
          </a:xfrm>
          <a:noFill/>
        </p:spPr>
        <p:txBody>
          <a:bodyPr/>
          <a:lstStyle>
            <a:lvl1pPr latinLnBrk="0">
              <a:defRPr/>
            </a:lvl1pPr>
            <a:lvl2pPr latinLnBrk="0">
              <a:defRPr sz="1900"/>
            </a:lvl2pPr>
            <a:lvl3pPr latinLnBrk="0">
              <a:defRPr sz="1900"/>
            </a:lvl3pPr>
            <a:lvl4pPr latinLnBrk="0">
              <a:defRPr sz="1900"/>
            </a:lvl4pPr>
            <a:lvl5pPr latinLnBrk="0">
              <a:defRPr sz="1900"/>
            </a:lvl5pPr>
          </a:lstStyle>
          <a:p>
            <a:pPr lvl="0"/>
            <a:r>
              <a:rPr kumimoji="1" lang="en-US" altLang="ko-KR" dirty="0"/>
              <a:t>ABCD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ABCD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ABCD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ABCD</a:t>
            </a:r>
            <a:endParaRPr kumimoji="1" lang="ko-KR" altLang="en-US" dirty="0"/>
          </a:p>
          <a:p>
            <a:pPr lvl="4"/>
            <a:r>
              <a:rPr kumimoji="1" lang="en-US" altLang="ko-KR" dirty="0"/>
              <a:t>ABCD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9250657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E8166-0884-3C43-8976-041D733D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55EF6E-2B21-B54C-9639-6D9F958B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ABDF91-54BE-EE45-8F59-26A56161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E4A2D2-BEC0-429B-B11A-7A5C21D57A70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3212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8683" y="-27384"/>
            <a:ext cx="12240683" cy="936104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377" y="1052736"/>
            <a:ext cx="11684000" cy="4953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8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11381317" y="6530873"/>
            <a:ext cx="810683" cy="290513"/>
          </a:xfrm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fld id="{B8D714B6-0655-4B08-88F1-AA8E62359572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</a:t>
            </a:r>
            <a:endParaRPr lang="ko-KR" alt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119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EE8166-0884-3C43-8976-041D733D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55EF6E-2B21-B54C-9639-6D9F958B5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ABDF91-54BE-EE45-8F59-26A56161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6873DC8-F095-4E48-A1FB-B1DA25343FE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89971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C288B-C0A2-6446-8C62-34B91C48B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ko-KR"/>
              <a:t>Click to edit Master title style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C9792B-4250-624E-8837-76D65D743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ko-KR"/>
              <a:t>Click to edit Master subtitle style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018BA-E542-B543-899B-76299FB46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C2A45-A63D-2A46-ABF9-9035740E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3C1A5-5D74-9C40-B0FC-3EB1D923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369BA-A360-2F47-9C4A-1107F7CB101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12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2873-BAD5-421F-9D07-D59F99DD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31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2873-BAD5-421F-9D07-D59F99DD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91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2873-BAD5-421F-9D07-D59F99DD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52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2873-BAD5-421F-9D07-D59F99DD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033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2873-BAD5-421F-9D07-D59F99DD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93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2873-BAD5-421F-9D07-D59F99DD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58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2873-BAD5-421F-9D07-D59F99DD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4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22873-BAD5-421F-9D07-D59F99DD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497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.gif"/><Relationship Id="rId5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22873-BAD5-421F-9D07-D59F99DD66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8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7" descr="nfri_j"/>
          <p:cNvPicPr>
            <a:picLocks noChangeAspect="1" noChangeArrowheads="1"/>
          </p:cNvPicPr>
          <p:nvPr/>
        </p:nvPicPr>
        <p:blipFill rotWithShape="1">
          <a:blip r:embed="rId4"/>
          <a:srcRect l="-39" r="16380" b="89825"/>
          <a:stretch/>
        </p:blipFill>
        <p:spPr bwMode="auto">
          <a:xfrm>
            <a:off x="-48684" y="-26988"/>
            <a:ext cx="12259735" cy="95408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0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-48684" y="-26988"/>
            <a:ext cx="12259735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400368" y="6526270"/>
            <a:ext cx="810683" cy="290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4E4A2D2-BEC0-429B-B11A-7A5C21D57A70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‹#›</a:t>
            </a:fld>
            <a:endParaRPr lang="ko-KR" altLang="en-US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032" name="텍스트 개체 틀 4"/>
          <p:cNvSpPr>
            <a:spLocks noGrp="1"/>
          </p:cNvSpPr>
          <p:nvPr>
            <p:ph type="body" idx="1"/>
          </p:nvPr>
        </p:nvSpPr>
        <p:spPr bwMode="auto">
          <a:xfrm>
            <a:off x="281516" y="1125538"/>
            <a:ext cx="1159933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pic>
        <p:nvPicPr>
          <p:cNvPr id="11" name="Picture 2" descr="C:\Users\KO\Documents\pic\nfri_logo\로고만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0" y="6583182"/>
            <a:ext cx="742379" cy="23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KO\Documents\pic\nfri_logo\kstar_logo.gif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2" r="5102"/>
          <a:stretch/>
        </p:blipFill>
        <p:spPr bwMode="auto">
          <a:xfrm>
            <a:off x="10855516" y="6555322"/>
            <a:ext cx="926909" cy="26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3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</p:sldLayoutIdLst>
  <p:hf hdr="0" ftr="0" dt="0"/>
  <p:txStyles>
    <p:titleStyle>
      <a:lvl1pPr marL="282575" algn="l" rtl="0" eaLnBrk="1" fontAlgn="base" latinLnBrk="1" hangingPunct="1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146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293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440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586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algn="l" rtl="0" eaLnBrk="1" fontAlgn="base" latinLnBrk="1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1363" indent="-284163" algn="l" rtl="0" eaLnBrk="1" fontAlgn="base" latinLnBrk="1" hangingPunct="1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  <a:ea typeface="ＭＳ Ｐゴシック" charset="-128"/>
        </a:defRPr>
      </a:lvl2pPr>
      <a:lvl3pPr marL="1141413" indent="-227013" algn="l" rtl="0" eaLnBrk="1" fontAlgn="base" latinLnBrk="1" hangingPunct="1">
        <a:spcBef>
          <a:spcPct val="20000"/>
        </a:spcBef>
        <a:spcAft>
          <a:spcPct val="0"/>
        </a:spcAft>
        <a:buChar char="•"/>
        <a:defRPr>
          <a:solidFill>
            <a:srgbClr val="FF0000"/>
          </a:solidFill>
          <a:latin typeface="+mn-lt"/>
          <a:ea typeface="ＭＳ Ｐゴシック" charset="-128"/>
        </a:defRPr>
      </a:lvl3pPr>
      <a:lvl4pPr marL="1598613" indent="-227013" algn="l" rtl="0" eaLnBrk="1" fontAlgn="base" latinLnBrk="1" hangingPunct="1">
        <a:spcBef>
          <a:spcPct val="20000"/>
        </a:spcBef>
        <a:spcAft>
          <a:spcPct val="0"/>
        </a:spcAft>
        <a:buChar char="–"/>
        <a:defRPr>
          <a:solidFill>
            <a:srgbClr val="009999"/>
          </a:solidFill>
          <a:latin typeface="+mn-lt"/>
          <a:ea typeface="ＭＳ Ｐゴシック" charset="-128"/>
        </a:defRPr>
      </a:lvl4pPr>
      <a:lvl5pPr marL="2055813" indent="-227013" algn="l" rtl="0" eaLnBrk="1" fontAlgn="base" latinLnBrk="1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306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453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8599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5746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137"/>
          <p:cNvSpPr>
            <a:spLocks noGrp="1" noChangeArrowheads="1"/>
          </p:cNvSpPr>
          <p:nvPr>
            <p:ph type="title"/>
          </p:nvPr>
        </p:nvSpPr>
        <p:spPr bwMode="auto">
          <a:xfrm>
            <a:off x="-48684" y="-26988"/>
            <a:ext cx="12259735" cy="729632"/>
          </a:xfrm>
          <a:prstGeom prst="rect">
            <a:avLst/>
          </a:prstGeom>
          <a:solidFill>
            <a:srgbClr val="E36730"/>
          </a:solidFill>
          <a:ln w="9525">
            <a:noFill/>
            <a:miter lim="800000"/>
            <a:headEnd/>
            <a:tailEnd/>
          </a:ln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ABCD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>
          <a:xfrm>
            <a:off x="11400368" y="6537993"/>
            <a:ext cx="810683" cy="2905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600" b="0" i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</a:lstStyle>
          <a:p>
            <a:fld id="{3A922873-BAD5-421F-9D07-D59F99DD66E5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26C09FA3-7C66-C34A-B500-EBDF1F3CAD70}"/>
              </a:ext>
            </a:extLst>
          </p:cNvPr>
          <p:cNvCxnSpPr>
            <a:cxnSpLocks/>
          </p:cNvCxnSpPr>
          <p:nvPr/>
        </p:nvCxnSpPr>
        <p:spPr bwMode="auto">
          <a:xfrm>
            <a:off x="-12192" y="6511063"/>
            <a:ext cx="12211051" cy="0"/>
          </a:xfrm>
          <a:prstGeom prst="line">
            <a:avLst/>
          </a:prstGeom>
          <a:noFill/>
          <a:ln w="15875" cap="flat" cmpd="sng" algn="ctr">
            <a:solidFill>
              <a:srgbClr val="E3673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C28145F-6AEC-564A-9AD6-414DCF10A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429" y="864332"/>
            <a:ext cx="11811001" cy="5501277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ko-KR" dirty="0"/>
              <a:t>ABCD</a:t>
            </a:r>
            <a:endParaRPr kumimoji="1" lang="ko-KR" altLang="en-US" dirty="0"/>
          </a:p>
          <a:p>
            <a:pPr lvl="1"/>
            <a:r>
              <a:rPr kumimoji="1" lang="en-US" altLang="ko-KR" dirty="0"/>
              <a:t>ABCD</a:t>
            </a:r>
            <a:endParaRPr kumimoji="1" lang="ko-KR" altLang="en-US" dirty="0"/>
          </a:p>
          <a:p>
            <a:pPr lvl="2"/>
            <a:r>
              <a:rPr kumimoji="1" lang="en-US" altLang="ko-KR" dirty="0"/>
              <a:t>ABCD</a:t>
            </a:r>
            <a:endParaRPr kumimoji="1" lang="ko-KR" altLang="en-US" dirty="0"/>
          </a:p>
          <a:p>
            <a:pPr lvl="3"/>
            <a:r>
              <a:rPr kumimoji="1" lang="en-US" altLang="ko-KR" dirty="0"/>
              <a:t>ABCD</a:t>
            </a:r>
            <a:endParaRPr kumimoji="1" lang="ko-KR" altLang="en-US" dirty="0"/>
          </a:p>
          <a:p>
            <a:pPr lvl="4"/>
            <a:r>
              <a:rPr kumimoji="1" lang="en-US" altLang="ko-KR" dirty="0"/>
              <a:t>ABCD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F52848-CFF3-E40A-E9CB-8C8EB7FB73F4}"/>
              </a:ext>
            </a:extLst>
          </p:cNvPr>
          <p:cNvSpPr txBox="1"/>
          <p:nvPr/>
        </p:nvSpPr>
        <p:spPr>
          <a:xfrm>
            <a:off x="3860863" y="6519446"/>
            <a:ext cx="3948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600" b="0" i="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M.J. Choi et al</a:t>
            </a:r>
            <a:r>
              <a:rPr lang="en-KR" sz="1600" b="0" i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., </a:t>
            </a:r>
            <a:r>
              <a:rPr lang="en-US" sz="1600" b="0" i="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CNPS seminar, 24</a:t>
            </a:r>
            <a:r>
              <a:rPr lang="en-US" sz="1600" b="0" i="0" baseline="30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1600" b="0" i="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Nov, 2024</a:t>
            </a:r>
            <a:endParaRPr lang="en-KR" sz="1600" b="0" i="0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2AABB-915F-4224-8D38-DDC209F80968}"/>
              </a:ext>
            </a:extLst>
          </p:cNvPr>
          <p:cNvSpPr txBox="1"/>
          <p:nvPr/>
        </p:nvSpPr>
        <p:spPr>
          <a:xfrm>
            <a:off x="0" y="6475380"/>
            <a:ext cx="113685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050" b="0" i="0" dirty="0">
                <a:solidFill>
                  <a:srgbClr val="E3673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K</a:t>
            </a:r>
            <a:r>
              <a:rPr kumimoji="1" lang="en-US" altLang="ko-KR" sz="105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orea Institute of</a:t>
            </a:r>
            <a:br>
              <a:rPr kumimoji="1" lang="en-US" altLang="ko-KR" sz="105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kumimoji="1" lang="en-US" altLang="ko-KR" sz="1050" b="0" i="0" dirty="0">
                <a:solidFill>
                  <a:srgbClr val="E3673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r>
              <a:rPr kumimoji="1" lang="en-US" altLang="ko-KR" sz="105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usion </a:t>
            </a:r>
            <a:r>
              <a:rPr kumimoji="1" lang="en-US" altLang="ko-KR" sz="1050" b="0" i="0" dirty="0">
                <a:solidFill>
                  <a:srgbClr val="E3673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kumimoji="1" lang="en-US" altLang="ko-KR" sz="1050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nergy</a:t>
            </a:r>
            <a:endParaRPr kumimoji="1" lang="ko-KR" altLang="en-US" sz="1050" b="0" i="0" dirty="0" err="1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9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</p:sldLayoutIdLst>
  <p:hf hdr="0" ftr="0" dt="0"/>
  <p:txStyles>
    <p:titleStyle>
      <a:lvl1pPr marL="282575" algn="l" rtl="0" eaLnBrk="1" fontAlgn="base" latinLnBrk="1" hangingPunct="1">
        <a:spcBef>
          <a:spcPct val="0"/>
        </a:spcBef>
        <a:spcAft>
          <a:spcPct val="0"/>
        </a:spcAft>
        <a:defRPr sz="3500" b="0" i="0">
          <a:solidFill>
            <a:schemeClr val="bg1"/>
          </a:solidFill>
          <a:latin typeface="Calibri Light" panose="020F0302020204030204" pitchFamily="34" charset="0"/>
          <a:ea typeface="Apple SD Gothic Neo" panose="02000300000000000000" pitchFamily="2" charset="-127"/>
          <a:cs typeface="Calibri Light" panose="020F0302020204030204" pitchFamily="34" charset="0"/>
        </a:defRPr>
      </a:lvl1pPr>
      <a:lvl2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marL="282575" algn="l" rtl="0" eaLnBrk="1" fontAlgn="base" latinLnBrk="1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146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6pPr>
      <a:lvl7pPr marL="914293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7pPr>
      <a:lvl8pPr marL="1371440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8pPr>
      <a:lvl9pPr marL="1828586" algn="ctr" rtl="0" eaLnBrk="1" fontAlgn="base" latinLnBrk="1" hangingPunct="1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Arial" charset="0"/>
        </a:defRPr>
      </a:lvl9pPr>
    </p:titleStyle>
    <p:bodyStyle>
      <a:lvl1pPr marL="342900" marR="0" indent="-342900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Wingdings" pitchFamily="2" charset="2"/>
        <a:buChar char="§"/>
        <a:tabLst/>
        <a:defRPr sz="2200" b="0" i="0">
          <a:solidFill>
            <a:schemeClr val="tx1"/>
          </a:solidFill>
          <a:latin typeface="Calibri Light" panose="020F0302020204030204" pitchFamily="34" charset="0"/>
          <a:ea typeface="Apple SD Gothic Neo" panose="02000300000000000000" pitchFamily="2" charset="-127"/>
          <a:cs typeface="Calibri Light" panose="020F0302020204030204" pitchFamily="34" charset="0"/>
        </a:defRPr>
      </a:lvl1pPr>
      <a:lvl2pPr marL="741363" marR="0" indent="-28416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900" b="0" i="0">
          <a:solidFill>
            <a:srgbClr val="E36730"/>
          </a:solidFill>
          <a:latin typeface="Calibri Light" panose="020F0302020204030204" pitchFamily="34" charset="0"/>
          <a:ea typeface="Apple SD Gothic Neo" panose="02000300000000000000" pitchFamily="2" charset="-127"/>
          <a:cs typeface="Calibri Light" panose="020F0302020204030204" pitchFamily="34" charset="0"/>
        </a:defRPr>
      </a:lvl2pPr>
      <a:lvl3pPr marL="1141413" marR="0" indent="-22701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900" b="0" i="0">
          <a:solidFill>
            <a:srgbClr val="FF9300"/>
          </a:solidFill>
          <a:latin typeface="Calibri Light" panose="020F0302020204030204" pitchFamily="34" charset="0"/>
          <a:ea typeface="Apple SD Gothic Neo" panose="02000300000000000000" pitchFamily="2" charset="-127"/>
          <a:cs typeface="Calibri Light" panose="020F0302020204030204" pitchFamily="34" charset="0"/>
        </a:defRPr>
      </a:lvl3pPr>
      <a:lvl4pPr marL="1598613" marR="0" indent="-22701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900" b="0" i="0">
          <a:solidFill>
            <a:srgbClr val="FF9300"/>
          </a:solidFill>
          <a:latin typeface="Calibri Light" panose="020F0302020204030204" pitchFamily="34" charset="0"/>
          <a:ea typeface="Apple SD Gothic Neo" panose="02000300000000000000" pitchFamily="2" charset="-127"/>
          <a:cs typeface="Calibri Light" panose="020F0302020204030204" pitchFamily="34" charset="0"/>
        </a:defRPr>
      </a:lvl4pPr>
      <a:lvl5pPr marL="2055813" marR="0" indent="-227013" algn="l" defTabSz="914400" rtl="0" eaLnBrk="1" fontAlgn="base" latinLnBrk="1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tabLst/>
        <a:defRPr sz="1900" b="0" i="0">
          <a:solidFill>
            <a:srgbClr val="FF9300"/>
          </a:solidFill>
          <a:latin typeface="Calibri Light" panose="020F0302020204030204" pitchFamily="34" charset="0"/>
          <a:ea typeface="Apple SD Gothic Neo" panose="02000300000000000000" pitchFamily="2" charset="-127"/>
          <a:cs typeface="Calibri Light" panose="020F0302020204030204" pitchFamily="34" charset="0"/>
        </a:defRPr>
      </a:lvl5pPr>
      <a:lvl6pPr marL="2514306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453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8599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5746" indent="-228573" algn="l" rtl="0" eaLnBrk="1" fontAlgn="base" latinLnBrk="1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108B5C-00A7-234B-9463-4E31E27EC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F89C2-466E-E04B-A1A2-50F0B7CD5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CE5AB-85D5-1F4E-A2D7-FCC873008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3E0D0-4799-7548-9FCB-730817224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4024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528A0D8-C104-A640-92A4-CD3B46C1D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How to get </a:t>
            </a:r>
            <a:r>
              <a:rPr lang="en-US" altLang="ko-Kore-KR" dirty="0" err="1"/>
              <a:t>fluctana</a:t>
            </a:r>
            <a:r>
              <a:rPr lang="en-US" altLang="ko-Kore-KR" dirty="0"/>
              <a:t> Python codes on </a:t>
            </a:r>
            <a:r>
              <a:rPr lang="en-US" altLang="ko-Kore-KR" dirty="0" err="1"/>
              <a:t>nKSTAR</a:t>
            </a:r>
            <a:endParaRPr kumimoji="1"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9E5843-0E98-1747-99D9-0008C6330D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922873-BAD5-421F-9D07-D59F99DD66E5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97C77A0-53BE-964A-AF84-487511272553}"/>
              </a:ext>
            </a:extLst>
          </p:cNvPr>
          <p:cNvSpPr txBox="1">
            <a:spLocks/>
          </p:cNvSpPr>
          <p:nvPr/>
        </p:nvSpPr>
        <p:spPr bwMode="auto">
          <a:xfrm>
            <a:off x="239377" y="1424647"/>
            <a:ext cx="11684000" cy="54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2000" kern="0" dirty="0"/>
              <a:t>Make a directory for </a:t>
            </a:r>
            <a:r>
              <a:rPr lang="en-US" altLang="ko-KR" sz="2000" kern="0" dirty="0" err="1"/>
              <a:t>fluctana</a:t>
            </a:r>
            <a:endParaRPr lang="en-US" altLang="ko-KR" sz="2000" kern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CB89A7-4E36-1E47-B0B1-FE309DBA17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193"/>
          <a:stretch/>
        </p:blipFill>
        <p:spPr>
          <a:xfrm>
            <a:off x="1259939" y="1899227"/>
            <a:ext cx="7407593" cy="349069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C7D1C7EF-1C51-154D-A90B-02687ACDA83E}"/>
              </a:ext>
            </a:extLst>
          </p:cNvPr>
          <p:cNvSpPr txBox="1">
            <a:spLocks/>
          </p:cNvSpPr>
          <p:nvPr/>
        </p:nvSpPr>
        <p:spPr bwMode="auto">
          <a:xfrm>
            <a:off x="239377" y="2260025"/>
            <a:ext cx="11684000" cy="54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2000" kern="0" dirty="0"/>
              <a:t>Git initialize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8FC2F91-2D01-F849-953A-0D760D8335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31" b="71439"/>
          <a:stretch/>
        </p:blipFill>
        <p:spPr>
          <a:xfrm>
            <a:off x="1259939" y="2700596"/>
            <a:ext cx="7407593" cy="3661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40AB99-1760-7D43-BA97-EAE4FEAB34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557"/>
          <a:stretch/>
        </p:blipFill>
        <p:spPr>
          <a:xfrm>
            <a:off x="1259939" y="3630923"/>
            <a:ext cx="7407593" cy="1684241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F363C42D-F765-794D-B56E-BE2757DFAEF7}"/>
              </a:ext>
            </a:extLst>
          </p:cNvPr>
          <p:cNvSpPr txBox="1">
            <a:spLocks/>
          </p:cNvSpPr>
          <p:nvPr/>
        </p:nvSpPr>
        <p:spPr bwMode="auto">
          <a:xfrm>
            <a:off x="239377" y="3095651"/>
            <a:ext cx="11684000" cy="54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2000" kern="0" dirty="0"/>
              <a:t>Add the </a:t>
            </a:r>
            <a:r>
              <a:rPr lang="en-US" altLang="ko-KR" sz="2000" kern="0" dirty="0" err="1"/>
              <a:t>nKSTAR</a:t>
            </a:r>
            <a:r>
              <a:rPr lang="en-US" altLang="ko-KR" sz="2000" kern="0" dirty="0"/>
              <a:t> ‘</a:t>
            </a:r>
            <a:r>
              <a:rPr lang="en-US" altLang="ko-KR" sz="2000" kern="0" dirty="0" err="1"/>
              <a:t>fluctana</a:t>
            </a:r>
            <a:r>
              <a:rPr lang="en-US" altLang="ko-KR" sz="2000" kern="0" dirty="0"/>
              <a:t>’ repo and pull the code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25C21E2-AC12-9DCE-7A5A-386312A24EE1}"/>
              </a:ext>
            </a:extLst>
          </p:cNvPr>
          <p:cNvSpPr txBox="1">
            <a:spLocks/>
          </p:cNvSpPr>
          <p:nvPr/>
        </p:nvSpPr>
        <p:spPr bwMode="auto">
          <a:xfrm>
            <a:off x="239377" y="5531119"/>
            <a:ext cx="11684000" cy="438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2000" kern="0" dirty="0"/>
              <a:t>Use ‘python38’ instead of ‘python3’ on </a:t>
            </a:r>
            <a:r>
              <a:rPr lang="en-US" altLang="ko-KR" sz="2000" kern="0" dirty="0" err="1"/>
              <a:t>nKSTAR</a:t>
            </a:r>
            <a:r>
              <a:rPr lang="en-US" altLang="ko-KR" sz="2000" kern="0" dirty="0"/>
              <a:t> or alias python3=‘python38’ in .</a:t>
            </a:r>
            <a:r>
              <a:rPr lang="en-US" altLang="ko-KR" sz="2000" kern="0" dirty="0" err="1"/>
              <a:t>bash_profile</a:t>
            </a:r>
            <a:r>
              <a:rPr lang="en-US" altLang="ko-KR" sz="2000" kern="0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4ABE15-B939-6869-57C6-503D00C78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032" y="6006385"/>
            <a:ext cx="3589586" cy="220414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A298F66-AD4F-EDD3-8276-FC3644B7AC4D}"/>
              </a:ext>
            </a:extLst>
          </p:cNvPr>
          <p:cNvSpPr txBox="1">
            <a:spLocks/>
          </p:cNvSpPr>
          <p:nvPr/>
        </p:nvSpPr>
        <p:spPr bwMode="auto">
          <a:xfrm>
            <a:off x="239377" y="1052736"/>
            <a:ext cx="11684000" cy="37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2000" kern="0" dirty="0"/>
              <a:t>Login </a:t>
            </a:r>
            <a:r>
              <a:rPr lang="en-US" altLang="ko-KR" sz="2000" kern="0" dirty="0" err="1"/>
              <a:t>nKSTAR</a:t>
            </a:r>
            <a:r>
              <a:rPr lang="en-US" altLang="ko-KR" sz="2000" kern="0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23889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88C7E-4DE0-F049-A61D-176163368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How to get </a:t>
            </a:r>
            <a:r>
              <a:rPr lang="en-US" altLang="ko-Kore-KR" dirty="0" err="1"/>
              <a:t>fluctana</a:t>
            </a:r>
            <a:r>
              <a:rPr lang="en-US" altLang="ko-Kore-KR" dirty="0"/>
              <a:t> Python codes on </a:t>
            </a:r>
            <a:r>
              <a:rPr lang="en-US" altLang="ko-Kore-KR" dirty="0" err="1"/>
              <a:t>uKSTAR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C4E41C-354A-F549-A075-3E5C2DFF7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714B6-0655-4B08-88F1-AA8E62359572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2</a:t>
            </a:fld>
            <a:r>
              <a:rPr lang="en-US" altLang="ko-KR">
                <a:solidFill>
                  <a:srgbClr val="000000">
                    <a:lumMod val="65000"/>
                    <a:lumOff val="35000"/>
                  </a:srgbClr>
                </a:solidFill>
              </a:rPr>
              <a:t>    </a:t>
            </a:r>
            <a:endParaRPr lang="ko-KR" alt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2CA7C5A-28DF-C343-8886-1796AC5F8C6A}"/>
              </a:ext>
            </a:extLst>
          </p:cNvPr>
          <p:cNvSpPr txBox="1">
            <a:spLocks/>
          </p:cNvSpPr>
          <p:nvPr/>
        </p:nvSpPr>
        <p:spPr bwMode="auto">
          <a:xfrm>
            <a:off x="239377" y="1052736"/>
            <a:ext cx="11684000" cy="371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2000" kern="0" dirty="0"/>
              <a:t>Login </a:t>
            </a:r>
            <a:r>
              <a:rPr lang="en-US" altLang="ko-KR" sz="2000" kern="0" dirty="0" err="1"/>
              <a:t>uKSTAR</a:t>
            </a:r>
            <a:r>
              <a:rPr lang="en-US" altLang="ko-KR" sz="2000" kern="0" dirty="0"/>
              <a:t> server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B6ADEEB-B723-4B4C-9C26-4DEA9E4EAC9C}"/>
              </a:ext>
            </a:extLst>
          </p:cNvPr>
          <p:cNvSpPr txBox="1">
            <a:spLocks/>
          </p:cNvSpPr>
          <p:nvPr/>
        </p:nvSpPr>
        <p:spPr bwMode="auto">
          <a:xfrm>
            <a:off x="239377" y="1424647"/>
            <a:ext cx="11684000" cy="54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2000" kern="0" dirty="0"/>
              <a:t>Make a directory for </a:t>
            </a:r>
            <a:r>
              <a:rPr lang="en-US" altLang="ko-KR" sz="2000" kern="0" dirty="0" err="1"/>
              <a:t>fluctana</a:t>
            </a:r>
            <a:endParaRPr lang="en-US" altLang="ko-KR" sz="2000" kern="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3BCF542-CC1C-8D4E-8E06-09BC88AB2406}"/>
              </a:ext>
            </a:extLst>
          </p:cNvPr>
          <p:cNvSpPr txBox="1">
            <a:spLocks/>
          </p:cNvSpPr>
          <p:nvPr/>
        </p:nvSpPr>
        <p:spPr bwMode="auto">
          <a:xfrm>
            <a:off x="239377" y="2260025"/>
            <a:ext cx="11684000" cy="54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2000" kern="0" dirty="0"/>
              <a:t>Git initialize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C29F0A7-9966-F743-9624-9F5FAD9A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303" y="1845031"/>
            <a:ext cx="6557818" cy="392545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8A7E954A-D048-0D4A-B2F3-352A597C6DBC}"/>
              </a:ext>
            </a:extLst>
          </p:cNvPr>
          <p:cNvSpPr txBox="1">
            <a:spLocks/>
          </p:cNvSpPr>
          <p:nvPr/>
        </p:nvSpPr>
        <p:spPr bwMode="auto">
          <a:xfrm>
            <a:off x="239377" y="3095651"/>
            <a:ext cx="11684000" cy="549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1363" indent="-28416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11414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0000"/>
                </a:solidFill>
                <a:latin typeface="+mn-lt"/>
                <a:ea typeface="ＭＳ Ｐゴシック" charset="-128"/>
              </a:defRPr>
            </a:lvl3pPr>
            <a:lvl4pPr marL="15986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009999"/>
                </a:solidFill>
                <a:latin typeface="+mn-lt"/>
                <a:ea typeface="ＭＳ Ｐゴシック" charset="-128"/>
              </a:defRPr>
            </a:lvl4pPr>
            <a:lvl5pPr marL="2055813" indent="-22701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30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453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8599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5746" indent="-228573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ko-KR" sz="2000" kern="0" dirty="0"/>
              <a:t>Add the </a:t>
            </a:r>
            <a:r>
              <a:rPr lang="en-US" altLang="ko-KR" sz="2000" kern="0" dirty="0" err="1"/>
              <a:t>iKSTAR</a:t>
            </a:r>
            <a:r>
              <a:rPr lang="en-US" altLang="ko-KR" sz="2000" kern="0" dirty="0"/>
              <a:t> ‘</a:t>
            </a:r>
            <a:r>
              <a:rPr lang="en-US" altLang="ko-KR" sz="2000" kern="0" dirty="0" err="1"/>
              <a:t>fluctana</a:t>
            </a:r>
            <a:r>
              <a:rPr lang="en-US" altLang="ko-KR" sz="2000" kern="0" dirty="0"/>
              <a:t>’ repo and pull the code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9A625B-371F-A14B-B2D5-6227FD9F2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03" y="2669848"/>
            <a:ext cx="6557818" cy="3925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3098B6-4478-5D4D-A69C-EAA81E397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303" y="3812260"/>
            <a:ext cx="9155545" cy="255154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64AD04-9BD4-7D49-8BF5-17BADA18871A}"/>
              </a:ext>
            </a:extLst>
          </p:cNvPr>
          <p:cNvSpPr/>
          <p:nvPr/>
        </p:nvSpPr>
        <p:spPr bwMode="auto">
          <a:xfrm>
            <a:off x="5569925" y="3812260"/>
            <a:ext cx="476086" cy="192804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ore-KR" altLang="en-US" sz="1200" b="1" i="1" u="none" strike="noStrike" cap="none" normalizeH="0" baseline="0">
              <a:ln>
                <a:noFill/>
              </a:ln>
              <a:solidFill>
                <a:srgbClr val="1822CD"/>
              </a:solidFill>
              <a:effectLst/>
              <a:latin typeface="Helvetica" pitchFamily="-12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69251-5A19-FD4E-8E9A-2C8A20CC9098}"/>
              </a:ext>
            </a:extLst>
          </p:cNvPr>
          <p:cNvSpPr txBox="1"/>
          <p:nvPr/>
        </p:nvSpPr>
        <p:spPr>
          <a:xfrm>
            <a:off x="5828075" y="3429000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your </a:t>
            </a:r>
            <a:r>
              <a:rPr kumimoji="1" lang="en-US" altLang="ko-Kore-KR" dirty="0" err="1"/>
              <a:t>iKSTAR</a:t>
            </a:r>
            <a:r>
              <a:rPr kumimoji="1" lang="en-US" altLang="ko-Kore-KR" dirty="0"/>
              <a:t> id</a:t>
            </a:r>
            <a:endParaRPr kumimoji="1" lang="ko-Kore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2EEC3B3-8CD6-D94B-9654-5F1CE4FCCA97}"/>
              </a:ext>
            </a:extLst>
          </p:cNvPr>
          <p:cNvCxnSpPr>
            <a:stCxn id="17" idx="1"/>
            <a:endCxn id="16" idx="0"/>
          </p:cNvCxnSpPr>
          <p:nvPr/>
        </p:nvCxnSpPr>
        <p:spPr bwMode="auto">
          <a:xfrm flipH="1">
            <a:off x="5807968" y="3613666"/>
            <a:ext cx="20107" cy="198594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59271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7C83E-C6E8-4846-910B-7E2B7DE4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Example scripts 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3C5392-49FF-004F-8FF5-D819BEA8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77" y="1052736"/>
            <a:ext cx="11684000" cy="2520280"/>
          </a:xfrm>
        </p:spPr>
        <p:txBody>
          <a:bodyPr/>
          <a:lstStyle/>
          <a:p>
            <a:r>
              <a:rPr kumimoji="1" lang="en-US" altLang="ko-Kore-KR" dirty="0"/>
              <a:t>There are Python scripts in ‘examples’ folder of ‘</a:t>
            </a:r>
            <a:r>
              <a:rPr kumimoji="1" lang="en-US" altLang="ko-Kore-KR" dirty="0" err="1"/>
              <a:t>fluctana</a:t>
            </a:r>
            <a:r>
              <a:rPr kumimoji="1" lang="en-US" altLang="ko-Kore-KR" dirty="0"/>
              <a:t>’ </a:t>
            </a:r>
          </a:p>
          <a:p>
            <a:pPr lvl="1"/>
            <a:r>
              <a:rPr kumimoji="1" lang="en-US" altLang="ko-Kore-KR" dirty="0"/>
              <a:t>Please refer to comments in the script and </a:t>
            </a:r>
            <a:br>
              <a:rPr kumimoji="1" lang="en-US" altLang="ko-Kore-KR" dirty="0"/>
            </a:br>
            <a:r>
              <a:rPr kumimoji="1" lang="en-US" altLang="ko-Kore-KR" dirty="0"/>
              <a:t>‘OMFIT-</a:t>
            </a:r>
            <a:r>
              <a:rPr kumimoji="1" lang="en-US" altLang="ko-Kore-KR" dirty="0" err="1"/>
              <a:t>Fluctana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tutorial.pdf</a:t>
            </a:r>
            <a:r>
              <a:rPr kumimoji="1" lang="en-US" altLang="ko-Kore-KR" dirty="0"/>
              <a:t>’ in ‘docs’ folder of ‘</a:t>
            </a:r>
            <a:r>
              <a:rPr kumimoji="1" lang="en-US" altLang="ko-Kore-KR" dirty="0" err="1"/>
              <a:t>fluctana</a:t>
            </a:r>
            <a:r>
              <a:rPr kumimoji="1" lang="en-US" altLang="ko-Kore-KR" dirty="0"/>
              <a:t>’ </a:t>
            </a: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DE991D-D863-5549-AAB9-7CF69ABBC8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714B6-0655-4B08-88F1-AA8E62359572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3</a:t>
            </a:fld>
            <a:r>
              <a:rPr lang="en-US" altLang="ko-KR">
                <a:solidFill>
                  <a:srgbClr val="000000">
                    <a:lumMod val="65000"/>
                    <a:lumOff val="35000"/>
                  </a:srgbClr>
                </a:solidFill>
              </a:rPr>
              <a:t>    </a:t>
            </a:r>
            <a:endParaRPr lang="ko-KR" alt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ED095D-2FBC-2E4E-8A6C-461030599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62" y="2947606"/>
            <a:ext cx="7116198" cy="12804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99F6BF-BCAD-B449-9224-1006A08D8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58" y="4526466"/>
            <a:ext cx="5400601" cy="13549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68C3F4-D605-E345-9838-7C8813429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2590886"/>
            <a:ext cx="3420640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971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6710F-F9A8-5044-975D-C42D144A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How to play with ‘</a:t>
            </a:r>
            <a:r>
              <a:rPr kumimoji="1" lang="en-US" altLang="ko-Kore-KR" dirty="0" err="1"/>
              <a:t>fluctana</a:t>
            </a:r>
            <a:r>
              <a:rPr kumimoji="1" lang="en-US" altLang="ko-Kore-KR" dirty="0"/>
              <a:t>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21E4F5-6A8D-994E-8EF8-3B65B9462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77" y="1052736"/>
            <a:ext cx="11684000" cy="4320480"/>
          </a:xfrm>
        </p:spPr>
        <p:txBody>
          <a:bodyPr/>
          <a:lstStyle/>
          <a:p>
            <a:r>
              <a:rPr kumimoji="1" lang="en-US" altLang="ko-Kore-KR" dirty="0"/>
              <a:t>Please make the folder named ‘analysis’ under ‘</a:t>
            </a:r>
            <a:r>
              <a:rPr kumimoji="1" lang="en-US" altLang="ko-Kore-KR" dirty="0" err="1"/>
              <a:t>fluctana</a:t>
            </a:r>
            <a:r>
              <a:rPr kumimoji="1" lang="en-US" altLang="ko-Kore-KR" dirty="0"/>
              <a:t>’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pPr lvl="1"/>
            <a:r>
              <a:rPr kumimoji="1" lang="en-US" altLang="ko-Kore-KR" dirty="0"/>
              <a:t>Any change in ‘analysis’ will be ignored from Git, and so you can make your </a:t>
            </a:r>
            <a:br>
              <a:rPr kumimoji="1" lang="en-US" altLang="ko-Kore-KR" dirty="0"/>
            </a:br>
            <a:r>
              <a:rPr kumimoji="1" lang="en-US" altLang="ko-Kore-KR" dirty="0"/>
              <a:t>own analysis scripts based on ‘examples’ scripts. </a:t>
            </a:r>
          </a:p>
          <a:p>
            <a:pPr marL="0" indent="0">
              <a:buNone/>
            </a:pPr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16E54-C271-3441-92FD-5B0DC68B6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D714B6-0655-4B08-88F1-AA8E62359572}" type="slidenum">
              <a:rPr lang="ko-KR" altLang="en-US" smtClean="0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defRPr/>
              </a:pPr>
              <a:t>4</a:t>
            </a:fld>
            <a:r>
              <a:rPr lang="en-US" altLang="ko-KR">
                <a:solidFill>
                  <a:srgbClr val="000000">
                    <a:lumMod val="65000"/>
                    <a:lumOff val="35000"/>
                  </a:srgbClr>
                </a:solidFill>
              </a:rPr>
              <a:t>    </a:t>
            </a:r>
            <a:endParaRPr lang="ko-KR" alt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453EDC-A821-D544-8AF5-8C9C31445401}"/>
              </a:ext>
            </a:extLst>
          </p:cNvPr>
          <p:cNvGrpSpPr/>
          <p:nvPr/>
        </p:nvGrpSpPr>
        <p:grpSpPr>
          <a:xfrm>
            <a:off x="1127448" y="1700808"/>
            <a:ext cx="8246942" cy="647700"/>
            <a:chOff x="491706" y="1750803"/>
            <a:chExt cx="8246942" cy="6477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990F339-07E9-D54E-A8F4-BC1B75F2E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623" y="1750803"/>
              <a:ext cx="8201025" cy="6477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65F68F1-48B0-254F-B04C-EF1D1A75F1E2}"/>
                </a:ext>
              </a:extLst>
            </p:cNvPr>
            <p:cNvSpPr/>
            <p:nvPr/>
          </p:nvSpPr>
          <p:spPr>
            <a:xfrm>
              <a:off x="491706" y="1889185"/>
              <a:ext cx="802256" cy="1639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3757688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1" u="none" strike="noStrike" cap="none" normalizeH="0" baseline="0" smtClean="0">
            <a:ln>
              <a:noFill/>
            </a:ln>
            <a:solidFill>
              <a:srgbClr val="1822CD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1" u="none" strike="noStrike" cap="none" normalizeH="0" baseline="0" smtClean="0">
            <a:ln>
              <a:noFill/>
            </a:ln>
            <a:solidFill>
              <a:srgbClr val="1822CD"/>
            </a:solidFill>
            <a:effectLst/>
            <a:latin typeface="Helvetica" pitchFamily="-12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pt_them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1" u="none" strike="noStrike" cap="none" normalizeH="0" baseline="0" smtClean="0">
            <a:ln>
              <a:noFill/>
            </a:ln>
            <a:solidFill>
              <a:srgbClr val="1822CD"/>
            </a:solidFill>
            <a:effectLst/>
            <a:latin typeface="Helvetica" pitchFamily="-12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200" b="1" i="1" u="none" strike="noStrike" cap="none" normalizeH="0" baseline="0" smtClean="0">
            <a:ln>
              <a:noFill/>
            </a:ln>
            <a:solidFill>
              <a:srgbClr val="1822CD"/>
            </a:solidFill>
            <a:effectLst/>
            <a:latin typeface="Helvetica" pitchFamily="-128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l">
          <a:defRPr kumimoji="1" dirty="0" err="1" smtClean="0">
            <a:latin typeface="Helvetica Light" panose="020B0403020202020204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_theme" id="{0AA1C5DD-E90A-6C4F-9DE6-02AACA2DB3E8}" vid="{4C0EC17A-1CAC-3A49-B5F6-03E07A1AE683}"/>
    </a:ext>
  </a:extLst>
</a:theme>
</file>

<file path=ppt/theme/theme4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99024</TotalTime>
  <Words>175</Words>
  <Application>Microsoft Macintosh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Helvetica</vt:lpstr>
      <vt:lpstr>Wingdings</vt:lpstr>
      <vt:lpstr>디자인 사용자 지정</vt:lpstr>
      <vt:lpstr>2_Blank Presentation</vt:lpstr>
      <vt:lpstr>ppt_theme</vt:lpstr>
      <vt:lpstr>1_디자인 사용자 지정</vt:lpstr>
      <vt:lpstr>How to get fluctana Python codes on nKSTAR</vt:lpstr>
      <vt:lpstr>How to get fluctana Python codes on uKSTAR</vt:lpstr>
      <vt:lpstr>Example scripts </vt:lpstr>
      <vt:lpstr>How to play with ‘fluctana’</vt:lpstr>
    </vt:vector>
  </TitlesOfParts>
  <Company>샘 디자인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s-job00</dc:creator>
  <cp:lastModifiedBy>Minjun J. Choi</cp:lastModifiedBy>
  <cp:revision>4165</cp:revision>
  <cp:lastPrinted>2018-10-25T10:09:04Z</cp:lastPrinted>
  <dcterms:created xsi:type="dcterms:W3CDTF">2010-06-26T17:38:28Z</dcterms:created>
  <dcterms:modified xsi:type="dcterms:W3CDTF">2024-12-20T07:24:14Z</dcterms:modified>
</cp:coreProperties>
</file>