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7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22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34416-3A07-4428-9FFA-EFC518E8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835B24-B5AC-43DA-8375-656ADC672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12440-5F30-4334-BFAE-32D1F5B9A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2024. 12. 20.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D3AC2-E67D-42C2-BD5C-934835DB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4A8F1-F1D5-468E-9E2E-4716384A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44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F7F05-D2F6-42DB-AB0A-4EBB8AEA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784DFC-C6CF-47C1-89C4-2D34513DE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0A69C-E826-44B3-BF8C-30AFC0E1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2024. 12. 20.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FE747-7C3D-4B29-9040-B574C46D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8DBD39-AE9F-4ED1-A804-FB660512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0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7CA074-1697-403F-A029-8587E1E35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628FC-6277-461D-AE45-541DB71D6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01CCB8-773B-45A5-B182-7A091A6F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2024. 12. 20.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9C3ED-CED8-410E-8448-28A8FDF7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57A6A-31C5-4303-A8FA-03B83D3A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83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BC4B7-891A-4F10-9AE8-D59889A2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222251"/>
            <a:ext cx="11567160" cy="615950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01D52-DBE6-4B58-B530-55E7E34C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952500"/>
            <a:ext cx="11567160" cy="5224463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371600" indent="-457200">
              <a:buFont typeface="Arial" panose="020B0604020202020204" pitchFamily="34" charset="0"/>
              <a:buChar char="•"/>
              <a:defRPr sz="2000"/>
            </a:lvl3pPr>
            <a:lvl4pPr marL="1828800" indent="-457200">
              <a:buFont typeface="Arial" panose="020B0604020202020204" pitchFamily="34" charset="0"/>
              <a:buChar char="•"/>
              <a:defRPr sz="2000"/>
            </a:lvl4pPr>
            <a:lvl5pPr marL="2286000" indent="-4572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30679F-57CD-4828-BC64-2C1C6AFF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2024. 12. 20.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D6E08-3C01-4F3D-8666-7A887EF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92ED7-FC84-47DE-934F-7330E12A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127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F0C56-C4BD-4DDA-A3CA-7F8159A6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25E4EF-0E7D-4EEC-8EDE-EAFD1C162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5836EB-9D4B-4E5E-98C5-5533B961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2024. 12. 20.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C9B13-F9FE-4A1D-97A2-5DAA52EC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12501-83B4-4F7F-92F8-0CFF68B9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18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4CA27-3420-4829-BEA3-5BB05BE0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8EAD8-3D37-4811-B6B5-423970592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5923AC-25EA-4723-B23B-2D3E252D5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59FEA1-0E69-4FF0-8BDD-8447E1AB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2024. 12. 20.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7F814C-5C60-48FC-9C42-E071227D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6A521-E0A2-45F3-9AB4-73766A3C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277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A088E7-4B04-42F9-B8AB-9BE2012B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B2D31-A2F3-4BEB-A03A-F0687B28C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711BA8-7E87-491F-84EC-1B99046BB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7EA6CD7-16F7-4EA2-906B-7FF1484AC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C37CB3-4592-4816-B0B5-9749472CBC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D6038A-358B-4F4C-94EA-B0A24107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2024. 12. 20.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905B90-9544-4EB2-A48B-EB08846C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9C9A0B-4BD6-41CF-808A-D2C91F22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35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8CC80-D2B0-4BD2-B3AB-6571030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F5B587-C4A0-4F56-9749-5E9A43D7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2024. 12. 20.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BC6556-E145-4546-9E54-0CA8EDC8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D0267F-D6A3-46E4-A23A-B756EA37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0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8E05AF-085F-4E23-8566-E3B3B5FD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2024. 12. 20.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913999-B10D-4290-AAAD-7CE4DFC2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C3D00C-DD5A-42A8-8510-562B6F8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354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58A51-E7C0-4AC2-A8AB-B9F44D3A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FF83A-82AE-406C-B2C8-87DFF2F6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8D9721-26CB-43D2-BB2F-0FAD6B8E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B7FE0-1998-42A7-9724-7DF87384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2024. 12. 20.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1BC18-47EB-4EF1-AB2E-D1BF16E8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D8081-E807-48BA-86A4-08B7664E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16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9FB6F-26CE-437E-96F3-BA3570F1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FB89E2-0222-491B-89B7-6C7916A2B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7D2F9-6BA6-4D01-B46D-E2E1B9CF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0DF3EC-6F8A-4E92-B610-316B0A07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E3B3-06F7-4687-87CD-D4EAAFD57917}" type="datetimeFigureOut">
              <a:rPr lang="ko-KR" altLang="en-US" smtClean="0"/>
              <a:t>2024. 12. 20.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5E2DF-2132-4C30-9C64-58A91E7D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9BF03-C40C-413D-8467-F2A659F5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47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58CC49-2B1A-4E08-B34A-2D6B8F2F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6A76B-C8B1-4266-AF97-056D2D583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3F740-6550-44A7-9425-4CC00B912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E3B3-06F7-4687-87CD-D4EAAFD57917}" type="datetimeFigureOut">
              <a:rPr lang="ko-KR" altLang="en-US" smtClean="0"/>
              <a:t>2024. 12. 20.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1CBBE-CFC7-4DAC-88A6-1E48190DB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A47D33-83F8-4A0C-9DD4-17918202F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5976A-9FEA-4C39-AEE9-782CDF68CA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3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06380F9-74B2-46B2-A8C8-13BD72F3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(cold resonance) ECEI positions using check_ecei_pos.py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6A4F806-66EB-471D-8B0E-16CA8BA2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952500"/>
            <a:ext cx="11567160" cy="2022815"/>
          </a:xfrm>
        </p:spPr>
        <p:txBody>
          <a:bodyPr/>
          <a:lstStyle/>
          <a:p>
            <a:r>
              <a:rPr lang="en-US" altLang="ko-KR" dirty="0"/>
              <a:t>Names of the KSTAR ECEI system </a:t>
            </a:r>
          </a:p>
          <a:p>
            <a:pPr lvl="1"/>
            <a:r>
              <a:rPr lang="en-US" altLang="ko-KR" dirty="0"/>
              <a:t>Since 2018: GT, GR, HT (two systems at G-port and one system at H-port)</a:t>
            </a:r>
          </a:p>
          <a:p>
            <a:pPr lvl="1"/>
            <a:r>
              <a:rPr lang="en-US" altLang="ko-KR" dirty="0"/>
              <a:t>Before 2018: L, H, G (two systems (L, H) at H-port and one system at G-port)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24E16C-D88F-4FCC-A147-CF521DDF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76" y="2371403"/>
            <a:ext cx="3754896" cy="36604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F21D61-31E9-4300-AF42-6FFAF3DB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587" y="2358687"/>
            <a:ext cx="5267325" cy="19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E774D2-43CE-4CCE-8642-833B0A2F554B}"/>
              </a:ext>
            </a:extLst>
          </p:cNvPr>
          <p:cNvSpPr txBox="1"/>
          <p:nvPr/>
        </p:nvSpPr>
        <p:spPr>
          <a:xfrm>
            <a:off x="5460520" y="200207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115B2-5967-4EE4-9607-1874FB7DF23A}"/>
              </a:ext>
            </a:extLst>
          </p:cNvPr>
          <p:cNvSpPr txBox="1"/>
          <p:nvPr/>
        </p:nvSpPr>
        <p:spPr>
          <a:xfrm>
            <a:off x="5939480" y="245393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4E0C6735-9DF4-6130-C7B1-F5EAD9ED1FBC}"/>
              </a:ext>
            </a:extLst>
          </p:cNvPr>
          <p:cNvSpPr txBox="1">
            <a:spLocks/>
          </p:cNvSpPr>
          <p:nvPr/>
        </p:nvSpPr>
        <p:spPr>
          <a:xfrm>
            <a:off x="312420" y="3315810"/>
            <a:ext cx="7517685" cy="1187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ECEI channel positions should be corrected using ‘</a:t>
            </a:r>
            <a:r>
              <a:rPr lang="en-US" altLang="ko-KR" dirty="0" err="1"/>
              <a:t>syndia</a:t>
            </a:r>
            <a:r>
              <a:rPr lang="en-US" altLang="ko-KR" dirty="0"/>
              <a:t>’</a:t>
            </a:r>
            <a:br>
              <a:rPr lang="en-US" altLang="ko-KR" dirty="0"/>
            </a:br>
            <a:r>
              <a:rPr lang="en-US" altLang="ko-KR" dirty="0"/>
              <a:t>https://</a:t>
            </a:r>
            <a:r>
              <a:rPr lang="en-US" altLang="ko-KR" dirty="0" err="1"/>
              <a:t>github.com</a:t>
            </a:r>
            <a:r>
              <a:rPr lang="en-US" altLang="ko-KR" dirty="0"/>
              <a:t>/</a:t>
            </a:r>
            <a:r>
              <a:rPr lang="en-US" altLang="ko-KR" dirty="0" err="1"/>
              <a:t>minjunJchoi</a:t>
            </a:r>
            <a:r>
              <a:rPr lang="en-US" altLang="ko-KR" dirty="0"/>
              <a:t>/</a:t>
            </a:r>
            <a:r>
              <a:rPr lang="en-US" altLang="ko-KR" dirty="0" err="1"/>
              <a:t>syndia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633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E5C34-854D-4A38-9782-1DC2D6B7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</a:t>
            </a:r>
            <a:r>
              <a:rPr lang="ko-KR" altLang="en-US" dirty="0"/>
              <a:t> </a:t>
            </a:r>
            <a:r>
              <a:rPr lang="en-US" altLang="ko-KR" dirty="0"/>
              <a:t>ECEI</a:t>
            </a:r>
            <a:r>
              <a:rPr lang="ko-KR" altLang="en-US" dirty="0"/>
              <a:t> </a:t>
            </a:r>
            <a:r>
              <a:rPr lang="en-US" altLang="ko-KR" dirty="0"/>
              <a:t>spectrum</a:t>
            </a:r>
            <a:r>
              <a:rPr lang="ko-KR" altLang="en-US" dirty="0"/>
              <a:t> </a:t>
            </a:r>
            <a:r>
              <a:rPr lang="en-US" altLang="ko-KR" dirty="0"/>
              <a:t>using</a:t>
            </a:r>
            <a:r>
              <a:rPr lang="ko-KR" altLang="en-US" dirty="0"/>
              <a:t> </a:t>
            </a:r>
            <a:r>
              <a:rPr lang="en-US" altLang="ko-KR" dirty="0"/>
              <a:t>check_ecei_data.py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7C80A-7240-4C70-90AE-ACB4179D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Check the spectrum to determine the mode </a:t>
            </a:r>
            <a:br>
              <a:rPr lang="en-US" altLang="ko-KR" dirty="0"/>
            </a:br>
            <a:r>
              <a:rPr lang="en-US" altLang="ko-KR" dirty="0"/>
              <a:t>frequency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C4763-3F3E-45AA-AA9E-5B2ACF84D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855" y="967981"/>
            <a:ext cx="3414145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2DB47C-7D6A-495A-BD23-E3B8F97E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37" y="1864293"/>
            <a:ext cx="6448425" cy="1619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4CD40-6FE0-4144-8C31-57D2197D495C}"/>
              </a:ext>
            </a:extLst>
          </p:cNvPr>
          <p:cNvSpPr txBox="1"/>
          <p:nvPr/>
        </p:nvSpPr>
        <p:spPr>
          <a:xfrm>
            <a:off x="5089584" y="149496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shot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6AB5A-94CD-435E-BB22-BB20648FB403}"/>
              </a:ext>
            </a:extLst>
          </p:cNvPr>
          <p:cNvSpPr txBox="1"/>
          <p:nvPr/>
        </p:nvSpPr>
        <p:spPr>
          <a:xfrm>
            <a:off x="5598543" y="2026218"/>
            <a:ext cx="71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</a:t>
            </a:r>
            <a:br>
              <a:rPr lang="en-US" altLang="ko-KR" dirty="0"/>
            </a:br>
            <a:r>
              <a:rPr lang="en-US" altLang="ko-KR" dirty="0"/>
              <a:t>range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2C2BD2-321D-42B2-AB93-D646B899533D}"/>
              </a:ext>
            </a:extLst>
          </p:cNvPr>
          <p:cNvSpPr txBox="1"/>
          <p:nvPr/>
        </p:nvSpPr>
        <p:spPr>
          <a:xfrm>
            <a:off x="6117064" y="149496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301001-324E-4910-9497-DABE6D481DE7}"/>
              </a:ext>
            </a:extLst>
          </p:cNvPr>
          <p:cNvSpPr txBox="1"/>
          <p:nvPr/>
        </p:nvSpPr>
        <p:spPr>
          <a:xfrm>
            <a:off x="5929009" y="3289061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ELM 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9E6B081-BAE1-42F5-95F4-782D7FDC57D8}"/>
              </a:ext>
            </a:extLst>
          </p:cNvPr>
          <p:cNvCxnSpPr/>
          <p:nvPr/>
        </p:nvCxnSpPr>
        <p:spPr>
          <a:xfrm flipV="1">
            <a:off x="6508273" y="2938011"/>
            <a:ext cx="1695448" cy="490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41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DD9D2-C5BB-47E0-82AB-F77A53A1D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 ECE images using check_ecei_image.py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43040B-7D14-44B0-A43C-F0C039D8A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952500"/>
            <a:ext cx="11567160" cy="5767477"/>
          </a:xfrm>
        </p:spPr>
        <p:txBody>
          <a:bodyPr>
            <a:normAutofit/>
          </a:bodyPr>
          <a:lstStyle/>
          <a:p>
            <a:r>
              <a:rPr lang="en-US" altLang="ko-KR" dirty="0"/>
              <a:t>I suggest to work on </a:t>
            </a:r>
            <a:r>
              <a:rPr lang="en-US" altLang="ko-KR" dirty="0" err="1"/>
              <a:t>ipython</a:t>
            </a:r>
            <a:endParaRPr lang="en-US" altLang="ko-KR" dirty="0"/>
          </a:p>
          <a:p>
            <a:pPr lvl="1"/>
            <a:r>
              <a:rPr lang="en-US" altLang="ko-KR" dirty="0"/>
              <a:t>It is faster to plot the image</a:t>
            </a:r>
          </a:p>
          <a:p>
            <a:pPr lvl="1"/>
            <a:r>
              <a:rPr lang="en-US" altLang="ko-KR" dirty="0"/>
              <a:t>Command history is preserved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Import </a:t>
            </a:r>
            <a:r>
              <a:rPr lang="en-US" altLang="ko-KR" dirty="0" err="1"/>
              <a:t>check_ecei_image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Play the image</a:t>
            </a:r>
          </a:p>
          <a:p>
            <a:endParaRPr lang="en-US" altLang="ko-KR" dirty="0"/>
          </a:p>
          <a:p>
            <a:r>
              <a:rPr lang="en-US" altLang="ko-KR" dirty="0"/>
              <a:t>You can choose ‘automatic’ or ‘manual’ mode </a:t>
            </a:r>
            <a:r>
              <a:rPr lang="en-US" altLang="ko-KR"/>
              <a:t>by entering </a:t>
            </a:r>
            <a:r>
              <a:rPr lang="en-US" altLang="ko-KR" dirty="0"/>
              <a:t>0 or 1</a:t>
            </a:r>
          </a:p>
          <a:p>
            <a:pPr lvl="1"/>
            <a:r>
              <a:rPr lang="en-US" altLang="ko-KR" dirty="0"/>
              <a:t>‘automatic’ mode : You can select time step [frame index unit]</a:t>
            </a:r>
          </a:p>
          <a:p>
            <a:pPr lvl="1"/>
            <a:endParaRPr lang="en-US" altLang="ko-KR" dirty="0"/>
          </a:p>
          <a:p>
            <a:pPr lvl="1"/>
            <a:endParaRPr lang="en-US" altLang="ko-KR" sz="1400" dirty="0"/>
          </a:p>
          <a:p>
            <a:pPr lvl="1"/>
            <a:r>
              <a:rPr lang="en-US" altLang="ko-KR" dirty="0"/>
              <a:t>‘manual’ mode : You can select the time point to plot the image in the top</a:t>
            </a:r>
            <a:br>
              <a:rPr lang="en-US" altLang="ko-KR" dirty="0"/>
            </a:br>
            <a:r>
              <a:rPr lang="en-US" altLang="ko-KR" dirty="0"/>
              <a:t>axes until you click the point beyond the available range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5D48F3-0C83-4691-A3D2-56DC3CCC6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64" y="2133061"/>
            <a:ext cx="3276600" cy="190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9210DD-3C5F-4B41-A19C-AB26A3CD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64" y="2958412"/>
            <a:ext cx="2952750" cy="190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530F1F-5AFF-442A-9BA0-C15C623FD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64" y="3836238"/>
            <a:ext cx="7286625" cy="257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9559A7-5959-4CBD-89F5-F54A65AF4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56" y="5124629"/>
            <a:ext cx="2419350" cy="36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90232C-6B62-4948-882D-AA27CF87FA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08"/>
          <a:stretch/>
        </p:blipFill>
        <p:spPr>
          <a:xfrm>
            <a:off x="9230264" y="1685640"/>
            <a:ext cx="2649316" cy="5152516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E2D1E3F-3C5F-43EF-BF1F-D47E1EDF3A8C}"/>
              </a:ext>
            </a:extLst>
          </p:cNvPr>
          <p:cNvCxnSpPr>
            <a:cxnSpLocks/>
          </p:cNvCxnSpPr>
          <p:nvPr/>
        </p:nvCxnSpPr>
        <p:spPr>
          <a:xfrm flipV="1">
            <a:off x="8473388" y="2743201"/>
            <a:ext cx="1360725" cy="289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2FF0790-7F66-4455-824B-834A6121A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88" y="6267860"/>
            <a:ext cx="3857625" cy="476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160AB8-FA15-4523-962D-317D0EDC5E38}"/>
              </a:ext>
            </a:extLst>
          </p:cNvPr>
          <p:cNvSpPr txBox="1"/>
          <p:nvPr/>
        </p:nvSpPr>
        <p:spPr>
          <a:xfrm>
            <a:off x="2975082" y="3524423"/>
            <a:ext cx="1197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 range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4826BC-A3D1-4254-A411-C5E6A9049C42}"/>
              </a:ext>
            </a:extLst>
          </p:cNvPr>
          <p:cNvSpPr txBox="1"/>
          <p:nvPr/>
        </p:nvSpPr>
        <p:spPr>
          <a:xfrm>
            <a:off x="4429037" y="3212005"/>
            <a:ext cx="716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B80E54-593B-4320-AEE6-E681E5058FB1}"/>
              </a:ext>
            </a:extLst>
          </p:cNvPr>
          <p:cNvSpPr txBox="1"/>
          <p:nvPr/>
        </p:nvSpPr>
        <p:spPr>
          <a:xfrm>
            <a:off x="5196367" y="2958412"/>
            <a:ext cx="1248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</a:t>
            </a:r>
            <a:br>
              <a:rPr lang="en-US" altLang="ko-KR" dirty="0"/>
            </a:br>
            <a:r>
              <a:rPr lang="en-US" altLang="ko-KR" dirty="0"/>
              <a:t>band-pass</a:t>
            </a:r>
            <a:br>
              <a:rPr lang="en-US" altLang="ko-KR" dirty="0"/>
            </a:br>
            <a:r>
              <a:rPr lang="en-US" altLang="ko-KR" dirty="0"/>
              <a:t>range [kHz]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163D4-C4D3-4551-A5EF-86ED3CDCEC0C}"/>
              </a:ext>
            </a:extLst>
          </p:cNvPr>
          <p:cNvSpPr txBox="1"/>
          <p:nvPr/>
        </p:nvSpPr>
        <p:spPr>
          <a:xfrm>
            <a:off x="6617335" y="3221096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Color</a:t>
            </a:r>
            <a:br>
              <a:rPr lang="en-US" altLang="ko-KR" dirty="0"/>
            </a:br>
            <a:r>
              <a:rPr lang="en-US" altLang="ko-KR" dirty="0"/>
              <a:t>scale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789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27C8BF2-A030-4827-8F60-0D13D3E58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40" y="1672958"/>
            <a:ext cx="6097995" cy="26553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F209633-9404-448A-97C5-5E766226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Note on check_ecei_image.py</a:t>
            </a:r>
            <a:endParaRPr lang="ko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9742E21B-1715-4617-B797-06B49D26C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More options for a better image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EAD9E-571F-4BFD-B1D0-EF366B11869F}"/>
              </a:ext>
            </a:extLst>
          </p:cNvPr>
          <p:cNvSpPr txBox="1"/>
          <p:nvPr/>
        </p:nvSpPr>
        <p:spPr>
          <a:xfrm>
            <a:off x="1754988" y="4556546"/>
            <a:ext cx="8969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try to change interpolation methods or plot type</a:t>
            </a:r>
          </a:p>
          <a:p>
            <a:r>
              <a:rPr lang="en-US" altLang="ko-KR" dirty="0"/>
              <a:t>by changing ‘</a:t>
            </a:r>
            <a:r>
              <a:rPr lang="en-US" altLang="ko-KR" dirty="0" err="1"/>
              <a:t>istep</a:t>
            </a:r>
            <a:r>
              <a:rPr lang="en-US" altLang="ko-KR" dirty="0"/>
              <a:t>’, ‘</a:t>
            </a:r>
            <a:r>
              <a:rPr lang="en-US" altLang="ko-KR" dirty="0" err="1"/>
              <a:t>imethod</a:t>
            </a:r>
            <a:r>
              <a:rPr lang="en-US" altLang="ko-KR" dirty="0"/>
              <a:t>’ [‘</a:t>
            </a:r>
            <a:r>
              <a:rPr lang="en-US" altLang="ko-KR" dirty="0" err="1"/>
              <a:t>linear’,’nearest’,’cubic</a:t>
            </a:r>
            <a:r>
              <a:rPr lang="en-US" altLang="ko-KR" dirty="0"/>
              <a:t>’], ‘cutoff’, ‘</a:t>
            </a:r>
            <a:r>
              <a:rPr lang="en-US" altLang="ko-KR" dirty="0" err="1"/>
              <a:t>pmethod</a:t>
            </a:r>
            <a:r>
              <a:rPr lang="en-US" altLang="ko-KR" dirty="0"/>
              <a:t>’ [‘scatter’,’</a:t>
            </a:r>
            <a:r>
              <a:rPr lang="en-US" altLang="ko-KR" dirty="0" err="1"/>
              <a:t>contourf</a:t>
            </a:r>
            <a:r>
              <a:rPr lang="en-US" altLang="ko-KR" dirty="0"/>
              <a:t>’]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394A4D1-1296-44F3-949F-0C194A59B11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096000" y="3869367"/>
            <a:ext cx="143838" cy="68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C6FDB3-6449-4350-BFCA-ECB0740735B5}"/>
              </a:ext>
            </a:extLst>
          </p:cNvPr>
          <p:cNvSpPr txBox="1"/>
          <p:nvPr/>
        </p:nvSpPr>
        <p:spPr>
          <a:xfrm>
            <a:off x="7320987" y="1516885"/>
            <a:ext cx="48710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You can also apply the </a:t>
            </a:r>
            <a:r>
              <a:rPr lang="en-US" altLang="ko-KR" dirty="0" err="1"/>
              <a:t>svd</a:t>
            </a:r>
            <a:r>
              <a:rPr lang="en-US" altLang="ko-KR" dirty="0"/>
              <a:t> filter after the FIR filter.</a:t>
            </a:r>
          </a:p>
          <a:p>
            <a:r>
              <a:rPr lang="en-US" altLang="ko-KR" dirty="0"/>
              <a:t>Please refer to ‘check_filter.py’ in ‘examples’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8ED6744-4626-4652-907C-76707A17CCF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147355" y="1840051"/>
            <a:ext cx="2173632" cy="1768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17808"/>
      </p:ext>
    </p:extLst>
  </p:cSld>
  <p:clrMapOvr>
    <a:masterClrMapping/>
  </p:clrMapOvr>
</p:sld>
</file>

<file path=ppt/theme/theme1.xml><?xml version="1.0" encoding="utf-8"?>
<a:theme xmlns:a="http://schemas.openxmlformats.org/drawingml/2006/main" name="not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e_theme" id="{3C97712E-F2AC-4F41-894A-C002AA532459}" vid="{117CEA24-DF2A-40D4-A8EE-920AEAF60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note_theme</Template>
  <TotalTime>109</TotalTime>
  <Words>301</Words>
  <Application>Microsoft Macintosh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note_theme</vt:lpstr>
      <vt:lpstr>Check (cold resonance) ECEI positions using check_ecei_pos.py</vt:lpstr>
      <vt:lpstr>Check ECEI spectrum using check_ecei_data.py</vt:lpstr>
      <vt:lpstr>Check ECE images using check_ecei_image.py</vt:lpstr>
      <vt:lpstr>Note on check_ecei_image.py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최민준</dc:creator>
  <cp:lastModifiedBy>Minjun J. Choi</cp:lastModifiedBy>
  <cp:revision>20</cp:revision>
  <dcterms:created xsi:type="dcterms:W3CDTF">2019-10-25T00:53:58Z</dcterms:created>
  <dcterms:modified xsi:type="dcterms:W3CDTF">2024-12-20T07:42:34Z</dcterms:modified>
</cp:coreProperties>
</file>