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3" r:id="rId3"/>
    <p:sldId id="331" r:id="rId4"/>
    <p:sldId id="348" r:id="rId5"/>
    <p:sldId id="295" r:id="rId6"/>
    <p:sldId id="319" r:id="rId7"/>
    <p:sldId id="347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4" autoAdjust="0"/>
    <p:restoredTop sz="95958" autoAdjust="0"/>
  </p:normalViewPr>
  <p:slideViewPr>
    <p:cSldViewPr>
      <p:cViewPr varScale="1">
        <p:scale>
          <a:sx n="150" d="100"/>
          <a:sy n="150" d="100"/>
        </p:scale>
        <p:origin x="852" y="1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5865" y="2100875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 a r </a:t>
            </a:r>
            <a:r>
              <a:rPr lang="en-US" altLang="ko-KR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n e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24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C000"/>
                </a:solidFill>
              </a:rPr>
              <a:t>스마트팩토리혁신을</a:t>
            </a:r>
            <a:r>
              <a:rPr lang="ko-KR" altLang="en-US" b="1" dirty="0">
                <a:solidFill>
                  <a:srgbClr val="FFC000"/>
                </a:solidFill>
              </a:rPr>
              <a:t> 위한 </a:t>
            </a:r>
            <a:r>
              <a:rPr lang="en-US" altLang="ko-KR" b="1" dirty="0">
                <a:solidFill>
                  <a:srgbClr val="FFC000"/>
                </a:solidFill>
              </a:rPr>
              <a:t>AI </a:t>
            </a:r>
            <a:r>
              <a:rPr lang="ko-KR" altLang="en-US" b="1" dirty="0">
                <a:solidFill>
                  <a:srgbClr val="FFC000"/>
                </a:solidFill>
              </a:rPr>
              <a:t>솔루션 개발자 양성과정 김민준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-67589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사례조사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참조 사례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데이터 전처리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DNN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RNN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14D8B9-51FE-9520-A700-FB9397EA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1121290"/>
            <a:ext cx="675416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11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Python 3.12.3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003798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err="1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268</Words>
  <Application>Microsoft Office PowerPoint</Application>
  <PresentationFormat>화면 슬라이드 쇼(16:9)</PresentationFormat>
  <Paragraphs>63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김민준</cp:lastModifiedBy>
  <cp:revision>391</cp:revision>
  <dcterms:created xsi:type="dcterms:W3CDTF">2016-06-22T05:17:17Z</dcterms:created>
  <dcterms:modified xsi:type="dcterms:W3CDTF">2025-01-20T05:30:06Z</dcterms:modified>
</cp:coreProperties>
</file>