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4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8335-22E0-41B0-8CC2-36E8A36BADB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5264-E6E5-4EBD-B4C6-9A8E8BC8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14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8335-22E0-41B0-8CC2-36E8A36BADB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5264-E6E5-4EBD-B4C6-9A8E8BC8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4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8335-22E0-41B0-8CC2-36E8A36BADB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5264-E6E5-4EBD-B4C6-9A8E8BC8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59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8335-22E0-41B0-8CC2-36E8A36BADB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5264-E6E5-4EBD-B4C6-9A8E8BC835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97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8335-22E0-41B0-8CC2-36E8A36BADB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5264-E6E5-4EBD-B4C6-9A8E8BC8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801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8335-22E0-41B0-8CC2-36E8A36BADB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5264-E6E5-4EBD-B4C6-9A8E8BC8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65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8335-22E0-41B0-8CC2-36E8A36BADB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5264-E6E5-4EBD-B4C6-9A8E8BC8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57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8335-22E0-41B0-8CC2-36E8A36BADB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5264-E6E5-4EBD-B4C6-9A8E8BC8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34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8335-22E0-41B0-8CC2-36E8A36BADB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5264-E6E5-4EBD-B4C6-9A8E8BC8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9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8335-22E0-41B0-8CC2-36E8A36BADB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5264-E6E5-4EBD-B4C6-9A8E8BC8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7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8335-22E0-41B0-8CC2-36E8A36BADB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5264-E6E5-4EBD-B4C6-9A8E8BC8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0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8335-22E0-41B0-8CC2-36E8A36BADB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5264-E6E5-4EBD-B4C6-9A8E8BC8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33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8335-22E0-41B0-8CC2-36E8A36BADB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5264-E6E5-4EBD-B4C6-9A8E8BC8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5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8335-22E0-41B0-8CC2-36E8A36BADB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5264-E6E5-4EBD-B4C6-9A8E8BC8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8335-22E0-41B0-8CC2-36E8A36BADB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5264-E6E5-4EBD-B4C6-9A8E8BC8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4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8335-22E0-41B0-8CC2-36E8A36BADB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5264-E6E5-4EBD-B4C6-9A8E8BC8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7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8335-22E0-41B0-8CC2-36E8A36BADB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5264-E6E5-4EBD-B4C6-9A8E8BC8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4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0D8335-22E0-41B0-8CC2-36E8A36BADB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B5264-E6E5-4EBD-B4C6-9A8E8BC83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472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7DBDA60-AA96-4144-88C7-274F7A9078C0}"/>
              </a:ext>
            </a:extLst>
          </p:cNvPr>
          <p:cNvSpPr/>
          <p:nvPr/>
        </p:nvSpPr>
        <p:spPr>
          <a:xfrm>
            <a:off x="2398816" y="641268"/>
            <a:ext cx="6388924" cy="12112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Smart Farm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4B718C-F1A4-4877-B1C2-A992728F1362}"/>
              </a:ext>
            </a:extLst>
          </p:cNvPr>
          <p:cNvSpPr/>
          <p:nvPr/>
        </p:nvSpPr>
        <p:spPr>
          <a:xfrm>
            <a:off x="3764478" y="5343896"/>
            <a:ext cx="3621974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97EBAB-F4AB-4AD5-B68C-092E08359A3D}"/>
              </a:ext>
            </a:extLst>
          </p:cNvPr>
          <p:cNvSpPr/>
          <p:nvPr/>
        </p:nvSpPr>
        <p:spPr>
          <a:xfrm>
            <a:off x="3883231" y="3865418"/>
            <a:ext cx="3420093" cy="46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회사이름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7BF940-193C-47E6-B94D-A712A205A655}"/>
              </a:ext>
            </a:extLst>
          </p:cNvPr>
          <p:cNvSpPr/>
          <p:nvPr/>
        </p:nvSpPr>
        <p:spPr>
          <a:xfrm>
            <a:off x="3883231" y="4328555"/>
            <a:ext cx="3420093" cy="46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비밀번호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5BB878-D9B6-420E-AC16-3C6EA188B565}"/>
              </a:ext>
            </a:extLst>
          </p:cNvPr>
          <p:cNvSpPr/>
          <p:nvPr/>
        </p:nvSpPr>
        <p:spPr>
          <a:xfrm>
            <a:off x="5902036" y="5005450"/>
            <a:ext cx="1484416" cy="249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70736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7DBDA60-AA96-4144-88C7-274F7A9078C0}"/>
              </a:ext>
            </a:extLst>
          </p:cNvPr>
          <p:cNvSpPr/>
          <p:nvPr/>
        </p:nvSpPr>
        <p:spPr>
          <a:xfrm>
            <a:off x="2398815" y="35626"/>
            <a:ext cx="6388924" cy="12112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/>
              <a:t>회원가입</a:t>
            </a:r>
            <a:endParaRPr lang="en-US" altLang="ko-KR" sz="4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4B718C-F1A4-4877-B1C2-A992728F1362}"/>
              </a:ext>
            </a:extLst>
          </p:cNvPr>
          <p:cNvSpPr/>
          <p:nvPr/>
        </p:nvSpPr>
        <p:spPr>
          <a:xfrm>
            <a:off x="3764478" y="5343896"/>
            <a:ext cx="3621974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97EBAB-F4AB-4AD5-B68C-092E08359A3D}"/>
              </a:ext>
            </a:extLst>
          </p:cNvPr>
          <p:cNvSpPr/>
          <p:nvPr/>
        </p:nvSpPr>
        <p:spPr>
          <a:xfrm>
            <a:off x="3883231" y="1460667"/>
            <a:ext cx="3420093" cy="46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회사이름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7BF940-193C-47E6-B94D-A712A205A655}"/>
              </a:ext>
            </a:extLst>
          </p:cNvPr>
          <p:cNvSpPr/>
          <p:nvPr/>
        </p:nvSpPr>
        <p:spPr>
          <a:xfrm>
            <a:off x="3865418" y="2012871"/>
            <a:ext cx="3420093" cy="46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비밀번호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8D2EEA-24B8-43B1-900A-C2F0636D260B}"/>
              </a:ext>
            </a:extLst>
          </p:cNvPr>
          <p:cNvSpPr/>
          <p:nvPr/>
        </p:nvSpPr>
        <p:spPr>
          <a:xfrm>
            <a:off x="3865417" y="2565075"/>
            <a:ext cx="3420093" cy="46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평수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EB642D-A1A9-459D-8E3A-0CD522014831}"/>
              </a:ext>
            </a:extLst>
          </p:cNvPr>
          <p:cNvSpPr/>
          <p:nvPr/>
        </p:nvSpPr>
        <p:spPr>
          <a:xfrm>
            <a:off x="3865416" y="3138055"/>
            <a:ext cx="3420093" cy="46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시설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비닐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컨테이너 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7DBDA60-AA96-4144-88C7-274F7A9078C0}"/>
              </a:ext>
            </a:extLst>
          </p:cNvPr>
          <p:cNvSpPr/>
          <p:nvPr/>
        </p:nvSpPr>
        <p:spPr>
          <a:xfrm>
            <a:off x="2398816" y="641268"/>
            <a:ext cx="6388924" cy="12112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/>
              <a:t>스마트팜</a:t>
            </a:r>
            <a:r>
              <a:rPr lang="ko-KR" altLang="en-US" sz="4800" dirty="0"/>
              <a:t> 자동 시스템 가입</a:t>
            </a:r>
            <a:endParaRPr lang="en-US" altLang="ko-KR" sz="4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D0FA41-E76E-40D0-A104-E56312191A75}"/>
              </a:ext>
            </a:extLst>
          </p:cNvPr>
          <p:cNvSpPr/>
          <p:nvPr/>
        </p:nvSpPr>
        <p:spPr>
          <a:xfrm>
            <a:off x="3895106" y="2749139"/>
            <a:ext cx="3526972" cy="185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가입문의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7922B8C-CF24-4861-9769-5522BD646783}"/>
              </a:ext>
            </a:extLst>
          </p:cNvPr>
          <p:cNvCxnSpPr>
            <a:stCxn id="14" idx="1"/>
          </p:cNvCxnSpPr>
          <p:nvPr/>
        </p:nvCxnSpPr>
        <p:spPr>
          <a:xfrm flipH="1">
            <a:off x="2030681" y="3678383"/>
            <a:ext cx="1864425" cy="108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C68DDA2-47EE-4FB0-991B-0145B45BF7D6}"/>
              </a:ext>
            </a:extLst>
          </p:cNvPr>
          <p:cNvCxnSpPr>
            <a:cxnSpLocks/>
          </p:cNvCxnSpPr>
          <p:nvPr/>
        </p:nvCxnSpPr>
        <p:spPr>
          <a:xfrm>
            <a:off x="7457704" y="3678383"/>
            <a:ext cx="2303813" cy="108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5222D2-A789-40D5-B6A4-D68C18FA04AB}"/>
              </a:ext>
            </a:extLst>
          </p:cNvPr>
          <p:cNvSpPr/>
          <p:nvPr/>
        </p:nvSpPr>
        <p:spPr>
          <a:xfrm>
            <a:off x="843148" y="4940135"/>
            <a:ext cx="3443844" cy="1647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가입시 자동으로 최적의 시스템 조성 및 딥러닝 이용해서 예상 생산량 확인 가능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625DEF-43AC-4352-A565-1AF57330EC43}"/>
              </a:ext>
            </a:extLst>
          </p:cNvPr>
          <p:cNvSpPr/>
          <p:nvPr/>
        </p:nvSpPr>
        <p:spPr>
          <a:xfrm>
            <a:off x="7752608" y="4940135"/>
            <a:ext cx="3443844" cy="1647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비가입시 온도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습도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채광량</a:t>
            </a:r>
            <a:r>
              <a:rPr lang="ko-KR" altLang="en-US" dirty="0">
                <a:solidFill>
                  <a:schemeClr val="bg1"/>
                </a:solidFill>
              </a:rPr>
              <a:t> 입력가능 및 입력한 데이터 시각화가능</a:t>
            </a:r>
          </a:p>
        </p:txBody>
      </p:sp>
    </p:spTree>
    <p:extLst>
      <p:ext uri="{BB962C8B-B14F-4D97-AF65-F5344CB8AC3E}">
        <p14:creationId xmlns:p14="http://schemas.microsoft.com/office/powerpoint/2010/main" val="236757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7DBDA60-AA96-4144-88C7-274F7A9078C0}"/>
              </a:ext>
            </a:extLst>
          </p:cNvPr>
          <p:cNvSpPr/>
          <p:nvPr/>
        </p:nvSpPr>
        <p:spPr>
          <a:xfrm>
            <a:off x="2398816" y="641268"/>
            <a:ext cx="6388924" cy="12112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가입고객</a:t>
            </a:r>
            <a:r>
              <a:rPr lang="en-US" altLang="ko-KR" sz="4800" dirty="0"/>
              <a:t>Page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741509-3632-4662-9D94-211FA9D6525E}"/>
              </a:ext>
            </a:extLst>
          </p:cNvPr>
          <p:cNvSpPr/>
          <p:nvPr/>
        </p:nvSpPr>
        <p:spPr>
          <a:xfrm>
            <a:off x="890650" y="2968831"/>
            <a:ext cx="2291937" cy="129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현재 온도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CAB54C-3774-48AB-BA8E-65DB49D3670E}"/>
              </a:ext>
            </a:extLst>
          </p:cNvPr>
          <p:cNvSpPr/>
          <p:nvPr/>
        </p:nvSpPr>
        <p:spPr>
          <a:xfrm>
            <a:off x="3976255" y="2968831"/>
            <a:ext cx="2291937" cy="129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습도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2A6839-7DE2-4666-A416-8869B936ECE2}"/>
              </a:ext>
            </a:extLst>
          </p:cNvPr>
          <p:cNvSpPr/>
          <p:nvPr/>
        </p:nvSpPr>
        <p:spPr>
          <a:xfrm>
            <a:off x="7279574" y="2968831"/>
            <a:ext cx="2291937" cy="129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예상 생산량 그래프</a:t>
            </a:r>
          </a:p>
        </p:txBody>
      </p:sp>
    </p:spTree>
    <p:extLst>
      <p:ext uri="{BB962C8B-B14F-4D97-AF65-F5344CB8AC3E}">
        <p14:creationId xmlns:p14="http://schemas.microsoft.com/office/powerpoint/2010/main" val="195668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7DBDA60-AA96-4144-88C7-274F7A9078C0}"/>
              </a:ext>
            </a:extLst>
          </p:cNvPr>
          <p:cNvSpPr/>
          <p:nvPr/>
        </p:nvSpPr>
        <p:spPr>
          <a:xfrm>
            <a:off x="2398816" y="641268"/>
            <a:ext cx="6388924" cy="12112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비가입고객</a:t>
            </a:r>
            <a:r>
              <a:rPr lang="en-US" altLang="ko-KR" sz="4800" dirty="0"/>
              <a:t>Page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741509-3632-4662-9D94-211FA9D6525E}"/>
              </a:ext>
            </a:extLst>
          </p:cNvPr>
          <p:cNvSpPr/>
          <p:nvPr/>
        </p:nvSpPr>
        <p:spPr>
          <a:xfrm>
            <a:off x="890650" y="2968831"/>
            <a:ext cx="2291937" cy="129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온도 변화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CAB54C-3774-48AB-BA8E-65DB49D3670E}"/>
              </a:ext>
            </a:extLst>
          </p:cNvPr>
          <p:cNvSpPr/>
          <p:nvPr/>
        </p:nvSpPr>
        <p:spPr>
          <a:xfrm>
            <a:off x="3976255" y="2968831"/>
            <a:ext cx="2291937" cy="129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습도 변화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2A6839-7DE2-4666-A416-8869B936ECE2}"/>
              </a:ext>
            </a:extLst>
          </p:cNvPr>
          <p:cNvSpPr/>
          <p:nvPr/>
        </p:nvSpPr>
        <p:spPr>
          <a:xfrm>
            <a:off x="7279574" y="2968831"/>
            <a:ext cx="2291937" cy="129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과거 생산량 그래프</a:t>
            </a:r>
          </a:p>
        </p:txBody>
      </p:sp>
    </p:spTree>
    <p:extLst>
      <p:ext uri="{BB962C8B-B14F-4D97-AF65-F5344CB8AC3E}">
        <p14:creationId xmlns:p14="http://schemas.microsoft.com/office/powerpoint/2010/main" val="391546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29A864-CA66-4916-BB9F-1CB183EE1B0E}"/>
              </a:ext>
            </a:extLst>
          </p:cNvPr>
          <p:cNvSpPr txBox="1"/>
          <p:nvPr/>
        </p:nvSpPr>
        <p:spPr>
          <a:xfrm>
            <a:off x="629392" y="629392"/>
            <a:ext cx="9619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스마트 환경 구입 고객의 수치는 우리가 스마트 환경을 조성해서 </a:t>
            </a:r>
            <a:r>
              <a:rPr lang="ko-KR" altLang="en-US" dirty="0" err="1"/>
              <a:t>딥러닝을</a:t>
            </a:r>
            <a:r>
              <a:rPr lang="ko-KR" altLang="en-US" dirty="0"/>
              <a:t> 이용해 추출한 최적의 값을 스마트 기계에 입력 해주어 특별한 노력없이 최적의 농사환경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스마트 환경 </a:t>
            </a:r>
            <a:r>
              <a:rPr lang="ko-KR" altLang="en-US" dirty="0" err="1"/>
              <a:t>비구입</a:t>
            </a:r>
            <a:r>
              <a:rPr lang="ko-KR" altLang="en-US" dirty="0"/>
              <a:t> 고객의 데이터는 데이터를 시각화 해주는 대신에 특정 환경에 따른 </a:t>
            </a:r>
            <a:r>
              <a:rPr lang="ko-KR" altLang="en-US" dirty="0" err="1"/>
              <a:t>변수값을</a:t>
            </a:r>
            <a:r>
              <a:rPr lang="ko-KR" altLang="en-US" dirty="0"/>
              <a:t> 입력 </a:t>
            </a:r>
            <a:r>
              <a:rPr lang="ko-KR" altLang="en-US" dirty="0" err="1"/>
              <a:t>받을수</a:t>
            </a:r>
            <a:r>
              <a:rPr lang="ko-KR" altLang="en-US" dirty="0"/>
              <a:t>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하면 엄청 많은 데이터 학습가능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19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110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연우</dc:creator>
  <cp:lastModifiedBy>정 연우</cp:lastModifiedBy>
  <cp:revision>1</cp:revision>
  <dcterms:created xsi:type="dcterms:W3CDTF">2021-07-27T07:53:39Z</dcterms:created>
  <dcterms:modified xsi:type="dcterms:W3CDTF">2021-07-27T08:25:39Z</dcterms:modified>
</cp:coreProperties>
</file>