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연우" initials="정연" lastIdx="1" clrIdx="0">
    <p:extLst>
      <p:ext uri="{19B8F6BF-5375-455C-9EA6-DF929625EA0E}">
        <p15:presenceInfo xmlns:p15="http://schemas.microsoft.com/office/powerpoint/2012/main" userId="2c2286710cc5a2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72110" autoAdjust="0"/>
  </p:normalViewPr>
  <p:slideViewPr>
    <p:cSldViewPr snapToGrid="0">
      <p:cViewPr varScale="1">
        <p:scale>
          <a:sx n="81" d="100"/>
          <a:sy n="81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B682-A286-4009-99B7-009E6FA0D64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19AD6-91DC-40A6-93CB-25C23143B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고유값으로</a:t>
            </a:r>
            <a:r>
              <a:rPr lang="ko-KR" altLang="en-US" dirty="0"/>
              <a:t> </a:t>
            </a:r>
            <a:r>
              <a:rPr lang="ko-KR" altLang="en-US" dirty="0" err="1"/>
              <a:t>넣기위해</a:t>
            </a:r>
            <a:r>
              <a:rPr lang="ko-KR" altLang="en-US" dirty="0"/>
              <a:t> 핸드폰 번호 형식으로 받을 예정이고</a:t>
            </a:r>
            <a:r>
              <a:rPr lang="en-US" altLang="ko-KR" dirty="0"/>
              <a:t>, </a:t>
            </a:r>
            <a:r>
              <a:rPr lang="ko-KR" altLang="en-US" dirty="0"/>
              <a:t>로그인을 </a:t>
            </a:r>
            <a:r>
              <a:rPr lang="ko-KR" altLang="en-US" dirty="0" err="1"/>
              <a:t>누를시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핸드폰 번호가 없으면 자동 가입되게 설정</a:t>
            </a:r>
            <a:r>
              <a:rPr lang="en-US" altLang="ko-KR" dirty="0"/>
              <a:t>, ID</a:t>
            </a:r>
            <a:r>
              <a:rPr lang="ko-KR" altLang="en-US" dirty="0"/>
              <a:t>를 </a:t>
            </a:r>
            <a:r>
              <a:rPr lang="ko-KR" altLang="en-US" dirty="0" err="1"/>
              <a:t>막누를</a:t>
            </a:r>
            <a:r>
              <a:rPr lang="ko-KR" altLang="en-US" dirty="0"/>
              <a:t> 경우를 방지해 </a:t>
            </a:r>
            <a:r>
              <a:rPr lang="ko-KR" altLang="en-US" dirty="0" err="1"/>
              <a:t>입력받을시</a:t>
            </a:r>
            <a:r>
              <a:rPr lang="ko-KR" altLang="en-US" dirty="0"/>
              <a:t> </a:t>
            </a:r>
            <a:r>
              <a:rPr lang="en-US" altLang="ko-KR" dirty="0"/>
              <a:t>PASS </a:t>
            </a:r>
            <a:r>
              <a:rPr lang="ko-KR" altLang="en-US" dirty="0"/>
              <a:t>인증시스템 향후 구현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7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재배식물을 기입한 만큼</a:t>
            </a:r>
            <a:r>
              <a:rPr lang="en-US" altLang="ko-KR" dirty="0"/>
              <a:t>(</a:t>
            </a:r>
            <a:r>
              <a:rPr lang="ko-KR" altLang="en-US" dirty="0"/>
              <a:t>개수만큼</a:t>
            </a:r>
            <a:r>
              <a:rPr lang="en-US" altLang="ko-KR" dirty="0"/>
              <a:t>)</a:t>
            </a:r>
            <a:r>
              <a:rPr lang="ko-KR" altLang="en-US" dirty="0"/>
              <a:t> 뜨게 </a:t>
            </a:r>
            <a:r>
              <a:rPr lang="ko-KR" altLang="en-US" dirty="0" err="1"/>
              <a:t>만들예정</a:t>
            </a:r>
            <a:r>
              <a:rPr lang="en-US" altLang="ko-KR" dirty="0"/>
              <a:t>(</a:t>
            </a:r>
            <a:r>
              <a:rPr lang="ko-KR" altLang="en-US" dirty="0"/>
              <a:t>사이드 바 형태</a:t>
            </a:r>
            <a:r>
              <a:rPr lang="en-US" altLang="ko-KR" dirty="0"/>
              <a:t>) </a:t>
            </a:r>
            <a:r>
              <a:rPr lang="ko-KR" altLang="en-US" dirty="0"/>
              <a:t>고객이 하나의 작물만 재배하지 않을 수 있기 때문에</a:t>
            </a:r>
            <a:r>
              <a:rPr lang="en-US" altLang="ko-KR" dirty="0"/>
              <a:t>. </a:t>
            </a:r>
            <a:r>
              <a:rPr lang="ko-KR" altLang="en-US" dirty="0"/>
              <a:t>지금은 이해하기 쉽게 과일 사진으로 </a:t>
            </a:r>
            <a:r>
              <a:rPr lang="ko-KR" altLang="en-US" dirty="0" err="1"/>
              <a:t>해놓았지만</a:t>
            </a:r>
            <a:r>
              <a:rPr lang="ko-KR" altLang="en-US" dirty="0"/>
              <a:t> 아마 </a:t>
            </a:r>
            <a:r>
              <a:rPr lang="ko-KR" altLang="en-US" dirty="0" err="1"/>
              <a:t>만들때는</a:t>
            </a:r>
            <a:r>
              <a:rPr lang="ko-KR" altLang="en-US" dirty="0"/>
              <a:t> 텍스트 형식으로 </a:t>
            </a:r>
            <a:r>
              <a:rPr lang="ko-KR" altLang="en-US" dirty="0" err="1"/>
              <a:t>만들예정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재배식물을 기입한 만큼 뜨게 </a:t>
            </a:r>
            <a:r>
              <a:rPr lang="ko-KR" altLang="en-US" dirty="0" err="1"/>
              <a:t>만들예정</a:t>
            </a:r>
            <a:r>
              <a:rPr lang="en-US" altLang="ko-KR" dirty="0"/>
              <a:t>(</a:t>
            </a:r>
            <a:r>
              <a:rPr lang="ko-KR" altLang="en-US" dirty="0"/>
              <a:t>사이드 바 형태</a:t>
            </a:r>
            <a:r>
              <a:rPr lang="en-US" altLang="ko-KR" dirty="0"/>
              <a:t>) </a:t>
            </a:r>
            <a:r>
              <a:rPr lang="ko-KR" altLang="en-US" dirty="0"/>
              <a:t>고객이 하나의 작물만 재배하지 않을 수 있기 때문에</a:t>
            </a:r>
            <a:r>
              <a:rPr lang="en-US" altLang="ko-KR" dirty="0"/>
              <a:t>. </a:t>
            </a:r>
            <a:r>
              <a:rPr lang="ko-KR" altLang="en-US" dirty="0"/>
              <a:t>지금은 이해하기 쉽게 과일 사진으로 </a:t>
            </a:r>
            <a:r>
              <a:rPr lang="ko-KR" altLang="en-US" dirty="0" err="1"/>
              <a:t>해놓았지만</a:t>
            </a:r>
            <a:r>
              <a:rPr lang="ko-KR" altLang="en-US" dirty="0"/>
              <a:t> 아마 </a:t>
            </a:r>
            <a:r>
              <a:rPr lang="ko-KR" altLang="en-US" dirty="0" err="1"/>
              <a:t>만들때는</a:t>
            </a:r>
            <a:r>
              <a:rPr lang="ko-KR" altLang="en-US" dirty="0"/>
              <a:t> 텍스트 형식으로 </a:t>
            </a:r>
            <a:r>
              <a:rPr lang="ko-KR" altLang="en-US" dirty="0" err="1"/>
              <a:t>만들예정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7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19AD6-91DC-40A6-93CB-25C23143BD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3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A704B-EBB8-4A48-8709-BC0B763B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414A7B-82CB-46F1-BF30-19F82E81B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FB8D-27A2-4E7F-9303-D99D325B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5FF9-DF96-40FD-9296-CAC97647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A066B-BF00-4CB6-A1BB-CDB4DB3F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A2F96-5448-4F78-B01D-97753D85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602BF-6E9F-452E-ABBF-C7914796E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0DFB6-37DC-402B-A15F-82101BD7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EB4F4-D36C-47C2-8403-E8F6A06D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F94D0-48C3-452F-A21E-9E4023BD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D3C202-4DD9-464C-A983-149FF1B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04CE7-F05E-4349-99E6-361189A7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FDAD6-8733-458A-B452-46524A1D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40E97-2AB5-46D5-8832-49F25F0F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55129-46C1-40F9-AD7E-6599F16A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F767-4668-4E0C-A21D-C57CA15F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40B6F-4CB9-43D2-89A3-985F6A1B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A8B88-25F9-4A2B-A640-8A93659F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179AC-89D8-415B-84A3-B4580C81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A689E-01BD-46BE-ADF2-E22BF016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5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E3CD-1341-4DDF-8316-FCDC48B1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E8456-7C33-495F-AE77-CC2E9A7F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6EC62-9ADB-43C1-8C57-E15B3676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EA954-982F-4ACE-A90D-7FD99989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FEF7A-251B-4550-9D7C-BF17B79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5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E2B38-1A57-443A-B6B7-22570EE0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75D30-5433-48D2-AB56-CB8260161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9C1A46-2084-439C-8BFF-8AA5B325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03445-9AAB-4B38-86CE-2B9F36A4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39A60-1646-4EA6-B91B-7B15F3DB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2BB7D-9F30-47BC-A9A4-C205C7AC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3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D5885-E845-48C2-8271-CFD6DD9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BDFA2-BE80-4495-B781-C9B8591B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A3641-B76A-4DE6-867F-7D690DB1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1766C8-3EB7-4B64-9808-0433C4CC4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C126D-9723-4C7E-9DD1-D687F7E3D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6C91A3-999D-443B-857F-9AEF351D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DD3AB-C9C2-444F-962C-6AF78C79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28CC41-4154-4649-AFCA-FA88EF0A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F1240-E69D-41AD-8E49-DC2AD93F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9964DB-18ED-4EC4-8AA2-CA6F6C2D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EBB00-25D0-4B5C-87FF-F0F16006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B861-FAF8-4DC7-BE24-D03CD32D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4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BADA13-1C7C-42A6-8BE5-AC7A2A5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D941C9-9FC1-487F-8FA3-C3DC88D4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84C99-F2AB-4E3E-9C7D-9D2EB9C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28250-9CAE-47C1-B220-E42062DE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43915-BA10-49E2-9784-9B49D63F3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02114-3440-4214-9706-07C25C4AC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C97E2-A00A-42BF-A700-2D7EF67C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7D7FD-A576-4A37-BA70-EBC105B5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C56A3-9434-48F0-9969-CBFC00A6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0242-7095-4818-94C9-72B7263C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D1754-8578-4DE0-BC7A-588910623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F7B16-FBD5-4FC6-A9DB-7BDC8074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94DE-BF15-4249-BF26-29E66364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55545-0109-44E3-A34B-12840D98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4CA0B-8671-418B-856D-F1E4BD8C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F6B04-CFFA-452E-91BB-08133A86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0B353-3751-4647-B5DD-594CF165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B812D-612B-4089-A3F9-1409DDD41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C11C-2978-42C1-911C-6217827BF8B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3C234-93AA-475D-8B02-3CD9700A1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512D9-757A-4142-977C-F5F26417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E04F-4ED8-4944-932F-A1ECE8FB9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6FC94-C7FF-4610-A1C6-92A0A2763446}"/>
              </a:ext>
            </a:extLst>
          </p:cNvPr>
          <p:cNvSpPr/>
          <p:nvPr/>
        </p:nvSpPr>
        <p:spPr>
          <a:xfrm>
            <a:off x="2539340" y="1306286"/>
            <a:ext cx="7113319" cy="19119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사이트 이름</a:t>
            </a:r>
            <a:endParaRPr lang="en-US" altLang="ko-KR" sz="4800" dirty="0"/>
          </a:p>
          <a:p>
            <a:pPr algn="ctr"/>
            <a:r>
              <a:rPr lang="en-US" altLang="ko-KR" sz="4800" dirty="0"/>
              <a:t>(</a:t>
            </a:r>
            <a:r>
              <a:rPr lang="ko-KR" altLang="en-US" sz="4800" dirty="0"/>
              <a:t>예시</a:t>
            </a:r>
            <a:r>
              <a:rPr lang="en-US" altLang="ko-KR" sz="4800" dirty="0"/>
              <a:t>: Smart Farm)</a:t>
            </a:r>
            <a:endParaRPr lang="ko-KR" altLang="en-US" sz="4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1AF48E-3E12-410A-9E77-207D25221C4C}"/>
              </a:ext>
            </a:extLst>
          </p:cNvPr>
          <p:cNvSpPr/>
          <p:nvPr/>
        </p:nvSpPr>
        <p:spPr>
          <a:xfrm>
            <a:off x="5840679" y="4120738"/>
            <a:ext cx="2519549" cy="403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3C40A0-6254-4BD5-AA20-6A30BF89FBF9}"/>
              </a:ext>
            </a:extLst>
          </p:cNvPr>
          <p:cNvSpPr/>
          <p:nvPr/>
        </p:nvSpPr>
        <p:spPr>
          <a:xfrm>
            <a:off x="5844638" y="4634345"/>
            <a:ext cx="2515590" cy="403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4560125" y="4120738"/>
            <a:ext cx="1128156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ID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F6D23-9C81-4014-84CC-D8639141F825}"/>
              </a:ext>
            </a:extLst>
          </p:cNvPr>
          <p:cNvSpPr/>
          <p:nvPr/>
        </p:nvSpPr>
        <p:spPr>
          <a:xfrm>
            <a:off x="3883231" y="4637313"/>
            <a:ext cx="1805050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password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BE8962-B71F-45D9-B246-7ED5C9F6B760}"/>
              </a:ext>
            </a:extLst>
          </p:cNvPr>
          <p:cNvSpPr/>
          <p:nvPr/>
        </p:nvSpPr>
        <p:spPr>
          <a:xfrm>
            <a:off x="4156365" y="5746172"/>
            <a:ext cx="420386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2717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6FC94-C7FF-4610-A1C6-92A0A2763446}"/>
              </a:ext>
            </a:extLst>
          </p:cNvPr>
          <p:cNvSpPr/>
          <p:nvPr/>
        </p:nvSpPr>
        <p:spPr>
          <a:xfrm>
            <a:off x="2539340" y="1306286"/>
            <a:ext cx="7113319" cy="19119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사이트 이름</a:t>
            </a:r>
            <a:endParaRPr lang="en-US" altLang="ko-KR" sz="4800" dirty="0"/>
          </a:p>
          <a:p>
            <a:pPr algn="ctr"/>
            <a:r>
              <a:rPr lang="en-US" altLang="ko-KR" sz="4800" dirty="0"/>
              <a:t>(</a:t>
            </a:r>
            <a:r>
              <a:rPr lang="ko-KR" altLang="en-US" sz="4800" dirty="0"/>
              <a:t>예시</a:t>
            </a:r>
            <a:r>
              <a:rPr lang="en-US" altLang="ko-KR" sz="4800" dirty="0"/>
              <a:t>: Smart Farm)</a:t>
            </a:r>
            <a:endParaRPr lang="ko-KR" altLang="en-US" sz="4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4156365" y="4120738"/>
            <a:ext cx="4203864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~</a:t>
            </a:r>
            <a:r>
              <a:rPr lang="ko-KR" altLang="en-US" sz="2400" dirty="0"/>
              <a:t>님 안녕하세요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BE8962-B71F-45D9-B246-7ED5C9F6B760}"/>
              </a:ext>
            </a:extLst>
          </p:cNvPr>
          <p:cNvSpPr/>
          <p:nvPr/>
        </p:nvSpPr>
        <p:spPr>
          <a:xfrm>
            <a:off x="4156365" y="5746172"/>
            <a:ext cx="420386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농업 현황 </a:t>
            </a:r>
            <a:r>
              <a:rPr lang="ko-KR" altLang="en-US" dirty="0" err="1"/>
              <a:t>보러가기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82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5FC36-3823-4BE9-97FC-479680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032"/>
            <a:ext cx="10515600" cy="1325563"/>
          </a:xfrm>
        </p:spPr>
        <p:txBody>
          <a:bodyPr/>
          <a:lstStyle/>
          <a:p>
            <a:r>
              <a:rPr lang="ko-KR" altLang="en-US"/>
              <a:t>농업이 있다면 다음 페이지로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13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0" y="1520042"/>
            <a:ext cx="4203864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~</a:t>
            </a:r>
            <a:r>
              <a:rPr lang="ko-KR" altLang="en-US" sz="2400" dirty="0"/>
              <a:t>님 재배식물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8BCBC6-72FC-4B7D-B84B-8E4EE17C11D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2" y="2471440"/>
            <a:ext cx="1440000" cy="12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E889B-7497-406A-A1BC-BF2935F0D2E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33" y="2471440"/>
            <a:ext cx="1440000" cy="12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0E6C2B-3154-414F-9F0F-E495ED36C4E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82" y="2470745"/>
            <a:ext cx="1440000" cy="12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0E76B3-B45A-474F-9638-36981A0F04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74" y="2471440"/>
            <a:ext cx="1440000" cy="11904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573212-66B2-4D31-9402-9F862170306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8" y="2470745"/>
            <a:ext cx="1440000" cy="119042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726B8-2273-4E56-B7D4-1B3CD903AFA1}"/>
              </a:ext>
            </a:extLst>
          </p:cNvPr>
          <p:cNvSpPr/>
          <p:nvPr/>
        </p:nvSpPr>
        <p:spPr>
          <a:xfrm>
            <a:off x="5352718" y="5066930"/>
            <a:ext cx="420386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재배 식물 추가하기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60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0" y="1520042"/>
            <a:ext cx="4203864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~</a:t>
            </a:r>
            <a:r>
              <a:rPr lang="ko-KR" altLang="en-US" sz="2400" dirty="0"/>
              <a:t>님 사과 재배현황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EDDDB7-E349-4804-A24C-A6C4AAFA63D4}"/>
              </a:ext>
            </a:extLst>
          </p:cNvPr>
          <p:cNvSpPr/>
          <p:nvPr/>
        </p:nvSpPr>
        <p:spPr>
          <a:xfrm>
            <a:off x="0" y="2452255"/>
            <a:ext cx="2137560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작업현장 온도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4256-EFA9-48E9-84B5-E4F077E71F7C}"/>
              </a:ext>
            </a:extLst>
          </p:cNvPr>
          <p:cNvSpPr/>
          <p:nvPr/>
        </p:nvSpPr>
        <p:spPr>
          <a:xfrm>
            <a:off x="0" y="3340925"/>
            <a:ext cx="2137560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23.5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1ADB2-9E3A-42D9-9B44-D110559CB6EB}"/>
              </a:ext>
            </a:extLst>
          </p:cNvPr>
          <p:cNvSpPr/>
          <p:nvPr/>
        </p:nvSpPr>
        <p:spPr>
          <a:xfrm>
            <a:off x="2137560" y="2452255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작업현장 습도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8F98A9-5086-4A9A-90AE-6E50E9B92B53}"/>
              </a:ext>
            </a:extLst>
          </p:cNvPr>
          <p:cNvSpPr/>
          <p:nvPr/>
        </p:nvSpPr>
        <p:spPr>
          <a:xfrm>
            <a:off x="2137560" y="3340925"/>
            <a:ext cx="2584862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70%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447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5FC36-3823-4BE9-97FC-4796809D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032"/>
            <a:ext cx="10515600" cy="1325563"/>
          </a:xfrm>
        </p:spPr>
        <p:txBody>
          <a:bodyPr/>
          <a:lstStyle/>
          <a:p>
            <a:r>
              <a:rPr lang="ko-KR" altLang="en-US" dirty="0"/>
              <a:t>농업이 없다면 다음 페이지로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83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E1D265-0BD8-41EA-93B7-6447930096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EA43A-B08F-4981-8E8E-8FB36165AD07}"/>
              </a:ext>
            </a:extLst>
          </p:cNvPr>
          <p:cNvSpPr/>
          <p:nvPr/>
        </p:nvSpPr>
        <p:spPr>
          <a:xfrm>
            <a:off x="-1" y="1520042"/>
            <a:ext cx="5047013" cy="4037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~</a:t>
            </a:r>
            <a:r>
              <a:rPr lang="ko-KR" altLang="en-US" sz="2400" dirty="0"/>
              <a:t>님 재배식물이 아직 없으시군요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726B8-2273-4E56-B7D4-1B3CD903AFA1}"/>
              </a:ext>
            </a:extLst>
          </p:cNvPr>
          <p:cNvSpPr/>
          <p:nvPr/>
        </p:nvSpPr>
        <p:spPr>
          <a:xfrm>
            <a:off x="5352718" y="5066930"/>
            <a:ext cx="4203864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재배 식물 추가하기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72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159</Words>
  <Application>Microsoft Office PowerPoint</Application>
  <PresentationFormat>와이드스크린</PresentationFormat>
  <Paragraphs>27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농업이 있다면 다음 페이지로 넘어감</vt:lpstr>
      <vt:lpstr>PowerPoint 프레젠테이션</vt:lpstr>
      <vt:lpstr>PowerPoint 프레젠테이션</vt:lpstr>
      <vt:lpstr>농업이 없다면 다음 페이지로 넘어감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연우</dc:creator>
  <cp:lastModifiedBy>정 연우</cp:lastModifiedBy>
  <cp:revision>1</cp:revision>
  <dcterms:created xsi:type="dcterms:W3CDTF">2021-07-28T00:04:54Z</dcterms:created>
  <dcterms:modified xsi:type="dcterms:W3CDTF">2021-07-28T00:55:12Z</dcterms:modified>
</cp:coreProperties>
</file>