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86" r:id="rId2"/>
    <p:sldId id="392" r:id="rId3"/>
    <p:sldId id="391" r:id="rId4"/>
    <p:sldId id="400" r:id="rId5"/>
    <p:sldId id="401" r:id="rId6"/>
    <p:sldId id="405" r:id="rId7"/>
    <p:sldId id="402" r:id="rId8"/>
    <p:sldId id="393" r:id="rId9"/>
    <p:sldId id="403" r:id="rId10"/>
    <p:sldId id="406" r:id="rId11"/>
    <p:sldId id="409" r:id="rId12"/>
    <p:sldId id="407" r:id="rId13"/>
    <p:sldId id="40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D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8475" autoAdjust="0"/>
  </p:normalViewPr>
  <p:slideViewPr>
    <p:cSldViewPr snapToGrid="0" showGuides="1">
      <p:cViewPr varScale="1">
        <p:scale>
          <a:sx n="95" d="100"/>
          <a:sy n="95" d="100"/>
        </p:scale>
        <p:origin x="5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C840C-44A8-4068-A42C-C38634C1DDD9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C4934-5525-4E66-AB13-A0AF0C0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5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64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F0BF1-D2F4-886B-E4B7-AFBFF0D29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969350-A1A5-C99C-7C6C-39934C5479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508878E-1239-7660-BB83-73B966292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FBA3B5-4959-1676-302E-0F6C819C0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98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658D3-F47C-3CE7-1046-90D22388A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0E9D664-1CFC-BE40-BCFF-AA6B9D26C1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B8637DE-ED35-F7AB-F72E-844269416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14ED77-9CFA-C8CE-A849-2BBB02E5E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13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5FDE6-E03D-75FC-121C-EBD0AA774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A73254-47CD-AB97-A6FF-4F7DDC066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0D7C11-1142-63A1-F844-E74331E99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2FD46B-4D80-9220-A958-1DDFD96C27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54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B9077-DC6C-30AD-F958-5B222AA44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8099E8-B0A8-F16C-1405-9407149D1C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CE576E-4BC9-0A55-473B-574D7266F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55CD30-E2A1-6CC5-51BB-7ACA5E53B4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159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E0B25-3B61-31C2-6A8A-852AD6735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06D67D-F961-18D9-85FD-AC3CED1104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7A12C1-EE6C-0827-37C1-10A5D86D2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17E009-D021-2AD9-6ED8-F4FB76D77F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37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BA2A6-56E8-E894-7E2F-A0F2A0FA5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ADDF37-92F4-4CA6-F314-4077E007F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D6A2317-16B8-92E4-CD91-FD7F5DB99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DE099C-3823-7983-FE58-B4656CE44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90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87B29-CE3F-6A02-FB78-DB727D45A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3767BB-4F39-699E-98F5-7EF7DF01ED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0B63B05-84E7-FCD8-5902-6B575E8B6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76589-C29B-9C2B-CD65-4D3D9A934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04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4F7E4-B7B3-54A0-3C82-A8C6A9855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37F6851-1F49-59CA-517F-DAF8268611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B501A3-BAF3-8A0E-F678-51F8E2301C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엔트로피</a:t>
            </a:r>
            <a:r>
              <a:rPr lang="en-US" altLang="ko-KR" dirty="0"/>
              <a:t>(entropy)</a:t>
            </a:r>
            <a:r>
              <a:rPr lang="ko-KR" altLang="en-US" dirty="0"/>
              <a:t>와 비슷한 역할을 하지만</a:t>
            </a:r>
            <a:r>
              <a:rPr lang="en-US" altLang="ko-KR" dirty="0"/>
              <a:t>, </a:t>
            </a:r>
            <a:r>
              <a:rPr lang="ko-KR" altLang="en-US" dirty="0"/>
              <a:t>로그 계산이 없어 더 계산 효율적임</a:t>
            </a:r>
            <a:r>
              <a:rPr lang="en-US" altLang="ko-KR" dirty="0"/>
              <a:t>. : </a:t>
            </a:r>
            <a:r>
              <a:rPr lang="ko-KR" altLang="en-US" dirty="0"/>
              <a:t>지니 계수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D95346-CA84-4B34-84D6-D2A10EDDE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629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A7DA2-F698-E740-8F38-40B2B3BE3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9B3DD0-2503-EC2A-DE18-F9129CF743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A50B0A5-D3B2-A6FC-B4B4-2DF5C4C7F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DF3FED-3EC8-3C80-3F91-06EDF6228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70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BA0F3-A4AA-8548-56F4-DD71E3226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383ABD-D0E2-01E1-1F94-C9D49D82D2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DFB4B8C-428B-E804-AC80-38A272C68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D95BF4-44E3-7DD6-8E8C-628FBE5B16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12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F3B43-9D2D-367E-A516-BD2AA7B2F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FD424FC-FAFA-D0EC-155B-B8B44FA7B4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018BCD-54FA-03F5-BD81-579228567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1B9772-E22B-764F-1B18-4B26E1367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768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379A5-6D4E-A9E5-27D6-25C12146F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3015E4-9B2B-BF10-409D-289FEE5269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7EDF6DC-3388-929F-9558-0ACFCB777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0B260A-EC2E-68BF-4050-D4B5C77AD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91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85D84-5111-0921-F3FE-F837FE94A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AAF50-D297-5913-A4DE-52DA7C85E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B6913-8D21-608D-BA59-CACC49FF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1C23F-7891-0F29-6FD8-B05BA538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AE22C-300D-0502-17E6-EB861E0B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84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693A7-983F-3BD3-4A1C-56F00F2E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8620A-D6A5-F4B2-8087-703A0B13C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0ACEA-7817-C959-B0E3-351A80BD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93D7D-3F86-5B06-9687-6FAC05D1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2B644-EB19-45D8-F7B0-4FD6097E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1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9D970-B846-D448-F550-6558BD6C5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6D1BE1-B360-2EEC-ACD9-8669E4C6B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5C0B2-E5B4-8650-348D-3761B39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D5AA5C-9C1B-A5E4-CD53-F628F4FD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D4821-EC43-D8E6-683D-54C669B5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4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41461-DE68-9505-AE69-F7C62144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AD2A3-99BA-0FC3-4D79-C36A47C00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594D1-C5AC-1F5F-BA31-B292AE41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CAA2F-EBCC-BDA8-F8F9-0846F9F0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82328-B83E-7B3B-ABF7-113646D4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21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9D7A9-58D3-D7AA-F68A-10832789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E3A6C-B00C-046C-2562-C4F30D7AA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09083-CBA7-FFB4-13D9-774196EC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44C26-DFB8-80CC-6E31-D8C3AA0C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0624E9-F0F3-03C9-A5D5-F5879BE1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91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05283-E191-15DD-AB4A-9C54A0A6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67204-B165-9D0D-3C02-A933358B8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23304-908F-75E0-86B7-5A15AF4D6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8A01D9-6FE7-8A22-9D13-B446813C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C9790-4ACA-755B-B6AE-0ED793C3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EDF5C7-CFCE-14B6-5DB4-3428264D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84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56E00-11E8-9B5B-0C18-3247F87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84DAB9-8F7D-1059-670E-C323E3184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1928D0-E4BA-2FD9-6A25-C1DD0D8D4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B79E14-0C96-D325-12AB-0B745EE1D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A4C3EF-97DD-4DDB-01DB-0A7C9A3B1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DA3E8D-8D7D-9423-434F-47C5E79D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D2D810-666D-A582-B116-50CF283F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F2E7EF-63B5-ECB6-5026-48054F49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8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0E90F-D3ED-0954-32A9-4CB529A9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0F733B-F3D5-333F-ACC9-100344E9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6AFCD7-87B3-19D2-2DD3-7423CE8D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703295-382D-5938-1CDE-738720CB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79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6ECC23-28C8-91C4-7738-8AB915FF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CAC5AE-3AC1-FEBB-F5D0-2EBCD824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C8E639-8875-EA75-3EF8-CF7CF994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EA6F5-44BF-6037-BD83-52C7FB79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FFFA1-8AD1-DC9D-ADCE-9AF71670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2B24A1-6706-72A9-8F68-176FD9286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2FFAFA-E44A-E712-B57A-C3416AA5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E27D4C-8AAC-F138-35FB-4769E4F0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C14583-6096-EEF3-84AB-A8D816C3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6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2E3D3-3552-5B1A-0C4B-35451302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65BCF7-03CA-5890-D9DD-12CF385C0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397DD-0CC6-918E-2ECD-EE64BE24D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AD2D87-BDBB-B7B0-2C2F-BBAFB5DF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EAC7C-D732-1A82-FE5E-BBB73049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1BD2A-0878-6967-713B-A0356ACD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6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56609A-9144-E059-C675-3AAC1F68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DB0AB-9EF3-45AD-1034-AB4A6BFB8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78C5A-F826-72E5-7CFA-18CF8CCD8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8A1A30-03B3-4D44-B462-11B25432511F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95BB7-638B-0985-1678-E28E35164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A5230-3CE4-E926-9036-7F36BA325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7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09A29A-9EC3-4E85-9D79-573751F8B500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날씨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활동 데이터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68E714-C9FE-4FB9-A1AE-69CA553A8121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11F4E-E170-4607-87DF-EC042B0E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9EC2A-3F04-4DF6-A128-6FC93C48533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876CD0-C4B1-26DA-84D5-9714AC2179B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66CFC-382F-4BF4-F295-BD5BF3A9E9BF}"/>
              </a:ext>
            </a:extLst>
          </p:cNvPr>
          <p:cNvSpPr txBox="1"/>
          <p:nvPr/>
        </p:nvSpPr>
        <p:spPr>
          <a:xfrm>
            <a:off x="2221568" y="2511725"/>
            <a:ext cx="404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EF0F56-63CB-DF9B-5AC7-81C66049C969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990A4B-B3C6-DCD4-5BDA-87F0F8E25E24}"/>
              </a:ext>
            </a:extLst>
          </p:cNvPr>
          <p:cNvSpPr/>
          <p:nvPr/>
        </p:nvSpPr>
        <p:spPr>
          <a:xfrm>
            <a:off x="4154120" y="2425748"/>
            <a:ext cx="4306592" cy="317785"/>
          </a:xfrm>
          <a:prstGeom prst="rect">
            <a:avLst/>
          </a:prstGeom>
          <a:solidFill>
            <a:srgbClr val="FFC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8DBC5E-B387-3E28-05B1-9720071D3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40" y="1356212"/>
            <a:ext cx="9812119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46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B6B06-CBB0-5330-4F54-BF523A0CB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B0CEAA-6101-9A09-5570-B6B3C463F841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ACAEC5-704A-DC72-71AD-AF2AF488CA8A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44DA9A-F524-4B85-18D3-25FC2AFC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3D3086-A9AD-DC3C-1485-4DD083E5010D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B5C521-EC43-CE94-AE80-E52B5418EC60}"/>
              </a:ext>
            </a:extLst>
          </p:cNvPr>
          <p:cNvSpPr txBox="1"/>
          <p:nvPr/>
        </p:nvSpPr>
        <p:spPr>
          <a:xfrm>
            <a:off x="6274432" y="312148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SOM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45E25D-A648-AC50-CD74-401541D88B62}"/>
              </a:ext>
            </a:extLst>
          </p:cNvPr>
          <p:cNvSpPr txBox="1"/>
          <p:nvPr/>
        </p:nvSpPr>
        <p:spPr>
          <a:xfrm>
            <a:off x="4099727" y="210996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 데이터 차원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DAF5A-7AA4-2D73-6109-288DF969B78C}"/>
              </a:ext>
            </a:extLst>
          </p:cNvPr>
          <p:cNvSpPr txBox="1"/>
          <p:nvPr/>
        </p:nvSpPr>
        <p:spPr>
          <a:xfrm>
            <a:off x="334109" y="355540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결과</a:t>
            </a:r>
            <a:endParaRPr lang="en-US" altLang="ko-KR" sz="1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22DEFC-7D18-C587-5D90-DBCF412F7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206" y="962061"/>
            <a:ext cx="9216851" cy="502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2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E2808-CAE3-CC4C-F265-B7C9723DE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5C82B1-3A15-593F-F1D1-1B0830B9A807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신용카드 발급사기 판단 </a:t>
            </a:r>
            <a:endParaRPr lang="en-US" altLang="ko-KR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ABAD46-9AC5-3728-6B37-FEB009E9D298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7B63EA-E021-F296-DC9D-61F7F7D7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0A6498-1F67-307C-A397-B0F0500C30AC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6221E8-55FA-4D8E-0DAB-E35747C132FA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88B2E6-D1C2-C112-598B-A0A67272B53E}"/>
              </a:ext>
            </a:extLst>
          </p:cNvPr>
          <p:cNvSpPr txBox="1"/>
          <p:nvPr/>
        </p:nvSpPr>
        <p:spPr>
          <a:xfrm>
            <a:off x="2221568" y="2511725"/>
            <a:ext cx="404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84DA036-128B-B32F-4081-D61C3374C0F7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AC3826-0B77-D6AA-0C79-D8006A8CDD50}"/>
              </a:ext>
            </a:extLst>
          </p:cNvPr>
          <p:cNvSpPr/>
          <p:nvPr/>
        </p:nvSpPr>
        <p:spPr>
          <a:xfrm>
            <a:off x="4154120" y="2425748"/>
            <a:ext cx="4306592" cy="317785"/>
          </a:xfrm>
          <a:prstGeom prst="rect">
            <a:avLst/>
          </a:prstGeom>
          <a:solidFill>
            <a:srgbClr val="FFC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9CE4B7-85BE-44C2-A41F-C8F7592B4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72" y="1652026"/>
            <a:ext cx="10478962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9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8675C-B74E-861F-14D0-0EEFD950E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EA3391-551E-94D0-8614-F515B07204AE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4FC5DA-E741-0D66-3ED4-49B89764E8E7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715239-0157-4663-245B-E4D30D7B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C0131F-1675-0CD2-9438-E5CC8E0D50CC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A47F4-1C7D-3D13-CDC5-8C0F8F817374}"/>
              </a:ext>
            </a:extLst>
          </p:cNvPr>
          <p:cNvSpPr txBox="1"/>
          <p:nvPr/>
        </p:nvSpPr>
        <p:spPr>
          <a:xfrm>
            <a:off x="6274432" y="312148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SOM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797954-5E09-871A-74E5-00B5086A4D00}"/>
              </a:ext>
            </a:extLst>
          </p:cNvPr>
          <p:cNvSpPr txBox="1"/>
          <p:nvPr/>
        </p:nvSpPr>
        <p:spPr>
          <a:xfrm>
            <a:off x="4099727" y="210996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 데이터 차원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15272E-D2AC-CB4B-BD39-4CC858D8223F}"/>
              </a:ext>
            </a:extLst>
          </p:cNvPr>
          <p:cNvSpPr txBox="1"/>
          <p:nvPr/>
        </p:nvSpPr>
        <p:spPr>
          <a:xfrm>
            <a:off x="334109" y="355540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신용카드 발급사기 판단 </a:t>
            </a:r>
            <a:endParaRPr lang="en-US" altLang="ko-KR" sz="1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24262A1-3D4C-936C-6647-358366CD1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750" y="999669"/>
            <a:ext cx="6668500" cy="516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72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32F5D-0F4C-D35B-BC1A-4A8AEDC4A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868EC7-C066-4713-074F-E5940E6CFCC7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4BDEC0-456E-CFC1-6179-C4859A4BEA00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5CF499-2BB6-A0E0-FFA9-8FA10697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D8CD7D-453C-AB59-B9D8-8E7AE2C5C4B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AF1F71-8B71-A8B8-5D45-C3E63054E588}"/>
              </a:ext>
            </a:extLst>
          </p:cNvPr>
          <p:cNvSpPr txBox="1"/>
          <p:nvPr/>
        </p:nvSpPr>
        <p:spPr>
          <a:xfrm>
            <a:off x="6274432" y="312148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SOM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5E48D1-FC93-DBE1-8404-2FF2A5656850}"/>
              </a:ext>
            </a:extLst>
          </p:cNvPr>
          <p:cNvSpPr txBox="1"/>
          <p:nvPr/>
        </p:nvSpPr>
        <p:spPr>
          <a:xfrm>
            <a:off x="4099727" y="210996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 데이터 차원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EA562-6CA6-DCDE-765C-468E92DAA955}"/>
              </a:ext>
            </a:extLst>
          </p:cNvPr>
          <p:cNvSpPr txBox="1"/>
          <p:nvPr/>
        </p:nvSpPr>
        <p:spPr>
          <a:xfrm>
            <a:off x="334109" y="355540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신용카드 발급사기 판단 </a:t>
            </a:r>
            <a:endParaRPr lang="en-US" altLang="ko-KR" sz="1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8D28F3-F847-4A73-EE9F-C21109078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304" y="1052090"/>
            <a:ext cx="10028255" cy="512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54C6D-E353-6E4D-9757-553C7031C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6D1B758-EBAC-C093-9A8E-B9E497EA834B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DecisionTree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Classification – entropy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설정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1D003D-4C7E-A29D-77E8-BF56F9337907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0DBE0-5DDA-D017-973A-309242D3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60F8-9FE6-B9E9-C6D5-8756F8C6687A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C68304-3193-0B7E-E8FB-D4C79A463176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0A63D8-F89F-2A7F-3D8F-4FAC9F82B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57" y="1547962"/>
            <a:ext cx="7932375" cy="37620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AB16348-F649-C422-6BB6-33BCD0656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1259" y="3804878"/>
            <a:ext cx="1714739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1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0D7AE-1BD5-C6B7-929A-0E6B8AEDD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03D810-9515-13FF-FE8F-D650E4F11F67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결과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BC51B1-1692-79CE-EE64-85EF91186B1C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7461A1-5787-1220-0035-035A4309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DEFDDA-8A1A-17BD-89F0-8DC5C923478E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63DB48-DC61-16AA-1EE7-DACDEF3A239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814D52-C255-0464-7EE2-D070E6EE9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673" y="1085482"/>
            <a:ext cx="8078099" cy="486033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6B3019-E4A0-9797-BD79-ED485E2CAF23}"/>
              </a:ext>
            </a:extLst>
          </p:cNvPr>
          <p:cNvSpPr/>
          <p:nvPr/>
        </p:nvSpPr>
        <p:spPr>
          <a:xfrm>
            <a:off x="5817996" y="1698125"/>
            <a:ext cx="1798655" cy="251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24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B000C-4709-E313-5E74-F636B3141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0CFFF5E-F93B-E129-0226-74C51B6A3C48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DecisionTree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Classification – </a:t>
            </a:r>
            <a:r>
              <a:rPr lang="en-US" altLang="ko-KR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gini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설정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971D76-DAFE-EBF8-9825-2F69EABD4A1A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38F5F0-4A38-C9DE-2886-FF61AA1F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94545F-D4DE-9796-3A2F-F9785C390147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96FE36-7C47-482D-5DB7-201217815041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0F58BB-4769-8C2F-BCA9-3BDFE32CC66E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9C260C9-9AF5-84B9-8967-2C3C635CC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770" y="1219880"/>
            <a:ext cx="8589006" cy="471742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814A63A-E39F-E9D5-B550-CA4E3907E5FE}"/>
              </a:ext>
            </a:extLst>
          </p:cNvPr>
          <p:cNvSpPr/>
          <p:nvPr/>
        </p:nvSpPr>
        <p:spPr>
          <a:xfrm>
            <a:off x="3751729" y="4235824"/>
            <a:ext cx="1378324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34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4E505-C754-F2B3-93B7-81B7B5018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A5D1ACB-46E1-608F-3A0D-A280B0C03251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결과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E22F1A-D8A8-C5E6-C7FA-D2BBC839E247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577B54-2FB5-F99B-05CF-7B0360CC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E5560F-329A-23B1-8DAF-E9E18A6706DA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92EC6D-0EE2-460C-401F-8C5AE2937F38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8A54F37-05EB-B4EB-51CB-0D06E5FB5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208" y="1333547"/>
            <a:ext cx="7501823" cy="449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2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21552-6841-4559-0E77-9BF825C07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82FBA1-DD05-A9F4-C71A-16396129DA20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온도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습도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외출시간 데이터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BD4EFB-1BD9-521D-FB7F-4126FB94A195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25BF64-7ADC-A4EC-F96E-27F87E42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34DB6B-241E-C720-5F01-BF2D2F797E34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180AAD-F056-FA93-6AE5-9DB409CE98AD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AA255-703C-B0BA-96F2-22663B054C3E}"/>
              </a:ext>
            </a:extLst>
          </p:cNvPr>
          <p:cNvSpPr txBox="1"/>
          <p:nvPr/>
        </p:nvSpPr>
        <p:spPr>
          <a:xfrm>
            <a:off x="2221568" y="2511725"/>
            <a:ext cx="404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91AB82B-BA22-61AC-CABB-8D20C4DCC0C7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4B76CD-B206-33AB-48F6-CE3231386611}"/>
              </a:ext>
            </a:extLst>
          </p:cNvPr>
          <p:cNvSpPr/>
          <p:nvPr/>
        </p:nvSpPr>
        <p:spPr>
          <a:xfrm>
            <a:off x="4154120" y="2425748"/>
            <a:ext cx="4306592" cy="317785"/>
          </a:xfrm>
          <a:prstGeom prst="rect">
            <a:avLst/>
          </a:prstGeom>
          <a:solidFill>
            <a:srgbClr val="FFC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0FBA4B-A779-94E5-DB4C-2814BD04D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903" y="1094307"/>
            <a:ext cx="8070529" cy="510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4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B22D2-CA53-1DF0-3C02-8B3B95EA5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C7DAF9-4DB1-5133-94F3-5A4F6CEE8268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DecisionTreeRegressor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D1A3E6-8854-0B3B-A0E2-9F1CB4E979A7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EE167A-C8ED-E3ED-FEB7-EA66A93A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CBB5BB-4276-3463-BCFD-F5DFDE258AF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6CC7DE-B7D2-7F45-0742-2D0F9205557A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85782C-4E40-97FB-88FA-9FCE2BFE87DD}"/>
              </a:ext>
            </a:extLst>
          </p:cNvPr>
          <p:cNvSpPr txBox="1"/>
          <p:nvPr/>
        </p:nvSpPr>
        <p:spPr>
          <a:xfrm>
            <a:off x="6274432" y="312148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SOM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47FB2-7490-BF01-E020-D18CCFD94D20}"/>
              </a:ext>
            </a:extLst>
          </p:cNvPr>
          <p:cNvSpPr txBox="1"/>
          <p:nvPr/>
        </p:nvSpPr>
        <p:spPr>
          <a:xfrm>
            <a:off x="4099727" y="210996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 데이터 차원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7E55265-D626-8175-89AE-2801BDF38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403" y="1114159"/>
            <a:ext cx="7105066" cy="478225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AC98800-C4DF-F748-1335-6D3136115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0470" y="2705761"/>
            <a:ext cx="262926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3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EF831-9552-1752-77CD-2BBCE550C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EA986F-5C5E-8B39-BB37-0D637DE76695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5532B-21B4-4183-64EE-0AAF38A2C548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3A571A-D502-34EA-2B06-4F9922F3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BD4E43-DD3C-178F-91F1-777409085216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0BC48C-AEA7-54FA-CEEC-617E6630A4A1}"/>
              </a:ext>
            </a:extLst>
          </p:cNvPr>
          <p:cNvSpPr txBox="1"/>
          <p:nvPr/>
        </p:nvSpPr>
        <p:spPr>
          <a:xfrm>
            <a:off x="6274432" y="312148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SOM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332DE1-7402-5610-BB11-6BF9FF122AA9}"/>
              </a:ext>
            </a:extLst>
          </p:cNvPr>
          <p:cNvSpPr txBox="1"/>
          <p:nvPr/>
        </p:nvSpPr>
        <p:spPr>
          <a:xfrm>
            <a:off x="4099727" y="210996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 데이터 차원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84E514-1644-654A-7699-AA6F3FCEB348}"/>
              </a:ext>
            </a:extLst>
          </p:cNvPr>
          <p:cNvSpPr txBox="1"/>
          <p:nvPr/>
        </p:nvSpPr>
        <p:spPr>
          <a:xfrm>
            <a:off x="334109" y="355540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결과</a:t>
            </a:r>
            <a:endParaRPr lang="en-US" altLang="ko-KR" sz="1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0" name="그림 9" descr="도표, 평면도이(가) 표시된 사진&#10;&#10;자동 생성된 설명">
            <a:extLst>
              <a:ext uri="{FF2B5EF4-FFF2-40B4-BE49-F238E27FC236}">
                <a16:creationId xmlns:a16="http://schemas.microsoft.com/office/drawing/2014/main" id="{E0184F92-9531-70B8-FC34-D0A3ABD6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8" y="989980"/>
            <a:ext cx="7679126" cy="511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0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6864D-D2B6-0817-EC6D-7E58A1C91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373EDE-6CE8-C8C7-D840-1DCCBC764E19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F51BC1-3E1E-D186-ADED-FE1084F1028C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43C96B-4598-E2F1-6935-80D1BD58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45E5EC-BBD4-5463-D8A0-CDEC0DC7F1D3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B66D6-6F1C-7F45-ED6B-2914EB8DF8D3}"/>
              </a:ext>
            </a:extLst>
          </p:cNvPr>
          <p:cNvSpPr txBox="1"/>
          <p:nvPr/>
        </p:nvSpPr>
        <p:spPr>
          <a:xfrm>
            <a:off x="6274432" y="312148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SOM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6B0C34-A585-AE5E-28D0-D84A92F23C2B}"/>
              </a:ext>
            </a:extLst>
          </p:cNvPr>
          <p:cNvSpPr txBox="1"/>
          <p:nvPr/>
        </p:nvSpPr>
        <p:spPr>
          <a:xfrm>
            <a:off x="4099727" y="210996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 데이터 차원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5CFFBD-563E-3511-CBC2-CCA2B3C8176E}"/>
              </a:ext>
            </a:extLst>
          </p:cNvPr>
          <p:cNvSpPr txBox="1"/>
          <p:nvPr/>
        </p:nvSpPr>
        <p:spPr>
          <a:xfrm>
            <a:off x="334109" y="355540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DecisionTree</a:t>
            </a:r>
            <a:r>
              <a:rPr lang="en-US" altLang="ko-KR" sz="1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Classifier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4A8173-01F5-4AE8-A20A-41B498523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774" y="1020002"/>
            <a:ext cx="7813322" cy="507865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9F14D51-2C9B-7394-6464-20D89743B4BF}"/>
              </a:ext>
            </a:extLst>
          </p:cNvPr>
          <p:cNvSpPr/>
          <p:nvPr/>
        </p:nvSpPr>
        <p:spPr>
          <a:xfrm>
            <a:off x="4363570" y="3630707"/>
            <a:ext cx="1378324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4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8696</TotalTime>
  <Words>122</Words>
  <Application>Microsoft Office PowerPoint</Application>
  <PresentationFormat>와이드스크린</PresentationFormat>
  <Paragraphs>80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Microsoft GothicNeo Light</vt:lpstr>
      <vt:lpstr>굴림</vt:lpstr>
      <vt:lpstr>맑은 고딕</vt:lpstr>
      <vt:lpstr>에스코어 드림 4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이다해</dc:creator>
  <cp:lastModifiedBy>이다해</cp:lastModifiedBy>
  <cp:revision>20</cp:revision>
  <dcterms:created xsi:type="dcterms:W3CDTF">2024-08-12T07:57:56Z</dcterms:created>
  <dcterms:modified xsi:type="dcterms:W3CDTF">2024-11-20T23:45:43Z</dcterms:modified>
</cp:coreProperties>
</file>