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6" r:id="rId2"/>
    <p:sldId id="392" r:id="rId3"/>
    <p:sldId id="391" r:id="rId4"/>
    <p:sldId id="400" r:id="rId5"/>
    <p:sldId id="401" r:id="rId6"/>
    <p:sldId id="405" r:id="rId7"/>
    <p:sldId id="402" r:id="rId8"/>
    <p:sldId id="410" r:id="rId9"/>
    <p:sldId id="393" r:id="rId10"/>
    <p:sldId id="403" r:id="rId11"/>
    <p:sldId id="406" r:id="rId12"/>
    <p:sldId id="409" r:id="rId13"/>
    <p:sldId id="404" r:id="rId14"/>
    <p:sldId id="4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D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8475" autoAdjust="0"/>
  </p:normalViewPr>
  <p:slideViewPr>
    <p:cSldViewPr snapToGrid="0" showGuides="1">
      <p:cViewPr varScale="1">
        <p:scale>
          <a:sx n="93" d="100"/>
          <a:sy n="93" d="100"/>
        </p:scale>
        <p:origin x="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40C-44A8-4068-A42C-C38634C1DDD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4934-5525-4E66-AB13-A0AF0C0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6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79A5-6D4E-A9E5-27D6-25C12146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3015E4-9B2B-BF10-409D-289FEE526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EDF6DC-3388-929F-9558-0ACFCB777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0B260A-EC2E-68BF-4050-D4B5C77AD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1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F0BF1-D2F4-886B-E4B7-AFBFF0D29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969350-A1A5-C99C-7C6C-39934C547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08878E-1239-7660-BB83-73B966292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FBA3B5-4959-1676-302E-0F6C819C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98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658D3-F47C-3CE7-1046-90D22388A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E9D664-1CFC-BE40-BCFF-AA6B9D26C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637DE-ED35-F7AB-F72E-844269416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14ED77-9CFA-C8CE-A849-2BBB02E5E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1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B9077-DC6C-30AD-F958-5B222AA4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8099E8-B0A8-F16C-1405-9407149D1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CE576E-4BC9-0A55-473B-574D7266F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CD30-E2A1-6CC5-51BB-7ACA5E53B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59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5FDE6-E03D-75FC-121C-EBD0AA774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A73254-47CD-AB97-A6FF-4F7DDC066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0D7C11-1142-63A1-F844-E74331E99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FD46B-4D80-9220-A958-1DDFD96C2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5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0B25-3B61-31C2-6A8A-852AD673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06D67D-F961-18D9-85FD-AC3CED110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7A12C1-EE6C-0827-37C1-10A5D86D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E009-D021-2AD9-6ED8-F4FB76D77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7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BA2A6-56E8-E894-7E2F-A0F2A0FA5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DDF37-92F4-4CA6-F314-4077E007F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6A2317-16B8-92E4-CD91-FD7F5DB99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E099C-3823-7983-FE58-B4656CE4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9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7B29-CE3F-6A02-FB78-DB727D45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3767BB-4F39-699E-98F5-7EF7DF01E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63B05-84E7-FCD8-5902-6B575E8B6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76589-C29B-9C2B-CD65-4D3D9A934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0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4F7E4-B7B3-54A0-3C82-A8C6A9855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7F6851-1F49-59CA-517F-DAF826861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B501A3-BAF3-8A0E-F678-51F8E2301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엔트로피</a:t>
            </a:r>
            <a:r>
              <a:rPr lang="en-US" altLang="ko-KR" dirty="0"/>
              <a:t>(entropy)</a:t>
            </a:r>
            <a:r>
              <a:rPr lang="ko-KR" altLang="en-US" dirty="0"/>
              <a:t>와 비슷한 역할을 하지만</a:t>
            </a:r>
            <a:r>
              <a:rPr lang="en-US" altLang="ko-KR" dirty="0"/>
              <a:t>, </a:t>
            </a:r>
            <a:r>
              <a:rPr lang="ko-KR" altLang="en-US" dirty="0"/>
              <a:t>로그 계산이 없어 더 계산 효율적임</a:t>
            </a:r>
            <a:r>
              <a:rPr lang="en-US" altLang="ko-KR" dirty="0"/>
              <a:t>. : </a:t>
            </a:r>
            <a:r>
              <a:rPr lang="ko-KR" altLang="en-US" dirty="0"/>
              <a:t>지니 계수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95346-CA84-4B34-84D6-D2A10EDDE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A7DA2-F698-E740-8F38-40B2B3BE3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9B3DD0-2503-EC2A-DE18-F9129CF74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50B0A5-D3B2-A6FC-B4B4-2DF5C4C7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DF3FED-3EC8-3C80-3F91-06EDF6228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7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A0F3-A4AA-8548-56F4-DD71E322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383ABD-D0E2-01E1-1F94-C9D49D82D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FB4B8C-428B-E804-AC80-38A272C68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데이터를 신경망에 입력을 하기 위해 숫자 데이터로 </a:t>
            </a:r>
            <a:r>
              <a:rPr lang="ko-KR" altLang="en-US" dirty="0" err="1"/>
              <a:t>변환해야함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문장을 정수 인코딩만 해서 나옴 </a:t>
            </a:r>
            <a:r>
              <a:rPr lang="en-US" altLang="ko-KR" dirty="0"/>
              <a:t>/ </a:t>
            </a:r>
            <a:r>
              <a:rPr lang="en-US" altLang="ko-KR" dirty="0" err="1"/>
              <a:t>imdb.load_data</a:t>
            </a:r>
            <a:r>
              <a:rPr lang="en-US" altLang="ko-KR" dirty="0"/>
              <a:t> -&gt; [1,14,22,16,43,2,2,9,8,106,2,2] 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95BF4-44E3-7DD6-8E8C-628FBE5B1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1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33145-F256-23CF-4F5B-E75BAE253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E30A52-736D-14A2-4E1A-104C9DC4C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638385-0B3B-9743-3726-FDA16DEBC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단어를 </a:t>
            </a:r>
            <a:r>
              <a:rPr lang="en-US" altLang="ko-KR" dirty="0"/>
              <a:t>128</a:t>
            </a:r>
            <a:r>
              <a:rPr lang="ko-KR" altLang="en-US" dirty="0"/>
              <a:t>차원으로 </a:t>
            </a:r>
            <a:r>
              <a:rPr lang="en-US" altLang="ko-KR" dirty="0"/>
              <a:t>Embedding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4738B-F74E-AE72-B082-56D0FCFC9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5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3B43-9D2D-367E-A516-BD2AA7B2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D424FC-FAFA-D0EC-155B-B8B44FA7B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018BCD-54FA-03F5-BD81-579228567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772-E22B-764F-1B18-4B26E1367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6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5D84-5111-0921-F3FE-F837FE94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AAF50-D297-5913-A4DE-52DA7C85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B6913-8D21-608D-BA59-CACC49F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C23F-7891-0F29-6FD8-B05BA53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22C-300D-0502-17E6-EB861E0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3A7-983F-3BD3-4A1C-56F00F2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8620A-D6A5-F4B2-8087-703A0B13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ACEA-7817-C959-B0E3-351A80B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3D7D-3F86-5B06-9687-6FAC05D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B644-EB19-45D8-F7B0-4FD6097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D970-B846-D448-F550-6558BD6C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D1BE1-B360-2EEC-ACD9-8669E4C6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C0B2-E5B4-8650-348D-3761B39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AA5C-9C1B-A5E4-CD53-F628F4FD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4821-EC43-D8E6-683D-54C669B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1461-DE68-9505-AE69-F7C6214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D2A3-99BA-0FC3-4D79-C36A47C0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94D1-C5AC-1F5F-BA31-B292AE4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AA2F-EBCC-BDA8-F8F9-0846F9F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2328-B83E-7B3B-ABF7-113646D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D7A9-58D3-D7AA-F68A-1083278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E3A6C-B00C-046C-2562-C4F30D7A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09083-CBA7-FFB4-13D9-774196E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4C26-DFB8-80CC-6E31-D8C3AA0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624E9-F0F3-03C9-A5D5-F5879BE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283-E191-15DD-AB4A-9C54A0A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7204-B165-9D0D-3C02-A933358B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23304-908F-75E0-86B7-5A15AF4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A01D9-6FE7-8A22-9D13-B446813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C9790-4ACA-755B-B6AE-0ED793C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DF5C7-CFCE-14B6-5DB4-3428264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6E00-11E8-9B5B-0C18-3247F87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DAB9-8F7D-1059-670E-C323E318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928D0-E4BA-2FD9-6A25-C1DD0D8D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79E14-0C96-D325-12AB-0B745EE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4C3EF-97DD-4DDB-01DB-0A7C9A3B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E8D-8D7D-9423-434F-47C5E79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2D810-666D-A582-B116-50CF28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2E7EF-63B5-ECB6-5026-48054F4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E90F-D3ED-0954-32A9-4CB529A9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733B-F3D5-333F-ACC9-100344E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6AFCD7-87B3-19D2-2DD3-7423CE8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03295-382D-5938-1CDE-738720C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ECC23-28C8-91C4-7738-8AB915FF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AC5AE-3AC1-FEBB-F5D0-2EBCD8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8E639-8875-EA75-3EF8-CF7CF99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A6F5-44BF-6037-BD83-52C7FB7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FFA1-8AD1-DC9D-ADCE-9AF71670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B24A1-6706-72A9-8F68-176FD92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FFAFA-E44A-E712-B57A-C3416AA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27D4C-8AAC-F138-35FB-4769E4F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14583-6096-EEF3-84AB-A8D816C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E3D3-3552-5B1A-0C4B-3545130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5BCF7-03CA-5890-D9DD-12CF385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97DD-0CC6-918E-2ECD-EE64BE24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D2D87-BDBB-B7B0-2C2F-BBAFB5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EAC7C-D732-1A82-FE5E-BBB7304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BD2A-0878-6967-713B-A0356A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6609A-9144-E059-C675-3AAC1F68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B0AB-9EF3-45AD-1034-AB4A6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8C5A-F826-72E5-7CFA-18CF8CCD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1A30-03B3-4D44-B462-11B25432511F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5BB7-638B-0985-1678-E28E3516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230-3CE4-E926-9036-7F36BA32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MNIST CNN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MNIST 데이터베이스 - 위키백과, 우리 모두의 백과사전">
            <a:extLst>
              <a:ext uri="{FF2B5EF4-FFF2-40B4-BE49-F238E27FC236}">
                <a16:creationId xmlns:a16="http://schemas.microsoft.com/office/drawing/2014/main" id="{DCA3FC2C-003E-CC67-8F9A-3FBE4FCE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07" y="1955798"/>
            <a:ext cx="53054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EBE4356-708B-BF64-5B5B-21B5DC775AD0}"/>
              </a:ext>
            </a:extLst>
          </p:cNvPr>
          <p:cNvSpPr/>
          <p:nvPr/>
        </p:nvSpPr>
        <p:spPr>
          <a:xfrm>
            <a:off x="6491235" y="3227930"/>
            <a:ext cx="1035758" cy="850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1CF00-5454-1236-B61C-5C1FC7D37D1D}"/>
              </a:ext>
            </a:extLst>
          </p:cNvPr>
          <p:cNvSpPr txBox="1"/>
          <p:nvPr/>
        </p:nvSpPr>
        <p:spPr>
          <a:xfrm>
            <a:off x="6547499" y="2678139"/>
            <a:ext cx="11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pic>
        <p:nvPicPr>
          <p:cNvPr id="1028" name="Picture 4" descr="물음표 Question - Pixabay의 무료 이미지">
            <a:extLst>
              <a:ext uri="{FF2B5EF4-FFF2-40B4-BE49-F238E27FC236}">
                <a16:creationId xmlns:a16="http://schemas.microsoft.com/office/drawing/2014/main" id="{F776A7E4-9334-1264-9CC4-BC393709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31" y="2674759"/>
            <a:ext cx="1986401" cy="19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3CDDD3-2BFF-DCBE-95E1-1EC42B450115}"/>
              </a:ext>
            </a:extLst>
          </p:cNvPr>
          <p:cNvSpPr txBox="1"/>
          <p:nvPr/>
        </p:nvSpPr>
        <p:spPr>
          <a:xfrm>
            <a:off x="8607642" y="2235553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0~9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24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6864D-D2B6-0817-EC6D-7E58A1C9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373EDE-6CE8-C8C7-D840-1DCCBC764E19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F51BC1-3E1E-D186-ADED-FE1084F1028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3C96B-4598-E2F1-6935-80D1BD58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45E5EC-BBD4-5463-D8A0-CDEC0DC7F1D3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B66D6-6F1C-7F45-ED6B-2914EB8DF8D3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6B0C34-A585-AE5E-28D0-D84A92F23C2B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CFFBD-563E-3511-CBC2-CCA2B3C8176E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IMDB Conv 1D 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LSTM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</a:t>
            </a:r>
            <a:endParaRPr lang="ko-KR" altLang="en-US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271EF9-0086-1EB9-61F6-B5049AB3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078" y="1190407"/>
            <a:ext cx="6904708" cy="4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4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B6B06-CBB0-5330-4F54-BF523A0CB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B0CEAA-6101-9A09-5570-B6B3C463F841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CAEC5-704A-DC72-71AD-AF2AF488CA8A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4DA9A-F524-4B85-18D3-25FC2AFC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3D3086-A9AD-DC3C-1485-4DD083E5010D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5C521-EC43-CE94-AE80-E52B5418EC60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5E25D-A648-AC50-CD74-401541D88B62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9071E-5636-A925-174C-1EAFF226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96" y="1000933"/>
            <a:ext cx="7084032" cy="51647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A5AA108-75E3-C05A-3109-D4D574435CB1}"/>
              </a:ext>
            </a:extLst>
          </p:cNvPr>
          <p:cNvSpPr/>
          <p:nvPr/>
        </p:nvSpPr>
        <p:spPr>
          <a:xfrm>
            <a:off x="4526528" y="3147410"/>
            <a:ext cx="5190450" cy="1514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66786-8971-4757-B89A-75C76A565D63}"/>
              </a:ext>
            </a:extLst>
          </p:cNvPr>
          <p:cNvSpPr txBox="1"/>
          <p:nvPr/>
        </p:nvSpPr>
        <p:spPr>
          <a:xfrm>
            <a:off x="9144222" y="2290539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특징 추출 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E855D-94FB-DF0A-31B2-5F1EA2455399}"/>
              </a:ext>
            </a:extLst>
          </p:cNvPr>
          <p:cNvSpPr txBox="1"/>
          <p:nvPr/>
        </p:nvSpPr>
        <p:spPr>
          <a:xfrm>
            <a:off x="9716978" y="3688605"/>
            <a:ext cx="21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LSTM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이용하여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문맥을 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DFBA3-D5C3-53E2-B577-5434C505738E}"/>
              </a:ext>
            </a:extLst>
          </p:cNvPr>
          <p:cNvSpPr txBox="1"/>
          <p:nvPr/>
        </p:nvSpPr>
        <p:spPr>
          <a:xfrm>
            <a:off x="334109" y="36156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IMDB Conv 1D 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LSTM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</a:t>
            </a:r>
            <a:endParaRPr lang="ko-KR" altLang="en-US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62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E2808-CAE3-CC4C-F265-B7C9723DE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5C82B1-3A15-593F-F1D1-1B0830B9A80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 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ABAD46-9AC5-3728-6B37-FEB009E9D29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B63EA-E021-F296-DC9D-61F7F7D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0A6498-1F67-307C-A397-B0F0500C30AC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221E8-55FA-4D8E-0DAB-E35747C132F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8B2E6-D1C2-C112-598B-A0A67272B53E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4DA036-128B-B32F-4081-D61C3374C0F7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30298D-ADDE-D2FC-B4AE-3E6C6A97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80" y="1178154"/>
            <a:ext cx="5599002" cy="4148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D62FE6-1841-006B-7F80-A9541606C5F6}"/>
              </a:ext>
            </a:extLst>
          </p:cNvPr>
          <p:cNvSpPr txBox="1"/>
          <p:nvPr/>
        </p:nvSpPr>
        <p:spPr>
          <a:xfrm>
            <a:off x="457998" y="5722009"/>
            <a:ext cx="454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두 개의 모델의 차이점을 생각해보기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2CE551-876E-C54E-1239-30459AC7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29" y="1178154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9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32F5D-0F4C-D35B-BC1A-4A8AEDC4A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868EC7-C066-4713-074F-E5940E6CFCC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4BDEC0-456E-CFC1-6179-C4859A4BEA00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CF499-2BB6-A0E0-FFA9-8FA10697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D8CD7D-453C-AB59-B9D8-8E7AE2C5C4B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F1F71-8B71-A8B8-5D45-C3E63054E588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E48D1-FC93-DBE1-8404-2FF2A565685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EA562-6CA6-DCDE-765C-468E92DAA955}"/>
              </a:ext>
            </a:extLst>
          </p:cNvPr>
          <p:cNvSpPr txBox="1"/>
          <p:nvPr/>
        </p:nvSpPr>
        <p:spPr>
          <a:xfrm>
            <a:off x="334109" y="355540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오토인코더</a:t>
            </a:r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68C095-8A0D-4D0D-DADB-020F8F01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24" y="1127222"/>
            <a:ext cx="8171904" cy="48745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A776E2-BC3B-3502-A5CD-D594155A0E2A}"/>
              </a:ext>
            </a:extLst>
          </p:cNvPr>
          <p:cNvSpPr/>
          <p:nvPr/>
        </p:nvSpPr>
        <p:spPr>
          <a:xfrm>
            <a:off x="774806" y="1883390"/>
            <a:ext cx="5499626" cy="1411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A8B6B-CC7F-01CE-C0E7-BDA9DD176B43}"/>
              </a:ext>
            </a:extLst>
          </p:cNvPr>
          <p:cNvSpPr txBox="1"/>
          <p:nvPr/>
        </p:nvSpPr>
        <p:spPr>
          <a:xfrm>
            <a:off x="6634514" y="2532548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특징 추출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6B3B8-B7B8-5F10-CC64-B13F5B087E85}"/>
              </a:ext>
            </a:extLst>
          </p:cNvPr>
          <p:cNvSpPr/>
          <p:nvPr/>
        </p:nvSpPr>
        <p:spPr>
          <a:xfrm>
            <a:off x="739449" y="3345128"/>
            <a:ext cx="7355680" cy="1065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onvolutional Neural Networks. Fundamentals of Convolutional Neural… | by  Thomaskutty Reji | Geek Culture | Medium">
            <a:extLst>
              <a:ext uri="{FF2B5EF4-FFF2-40B4-BE49-F238E27FC236}">
                <a16:creationId xmlns:a16="http://schemas.microsoft.com/office/drawing/2014/main" id="{2C4575A5-5789-D13D-66CF-46251ABC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202" y="2693452"/>
            <a:ext cx="2139349" cy="20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A9345-EB47-694A-3E56-5EF9A78B9385}"/>
              </a:ext>
            </a:extLst>
          </p:cNvPr>
          <p:cNvSpPr txBox="1"/>
          <p:nvPr/>
        </p:nvSpPr>
        <p:spPr>
          <a:xfrm>
            <a:off x="6810567" y="4525911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 복원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6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8675C-B74E-861F-14D0-0EEFD950E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EA3391-551E-94D0-8614-F515B07204AE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4FC5DA-E741-0D66-3ED4-49B89764E8E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15239-0157-4663-245B-E4D30D7B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0131F-1675-0CD2-9438-E5CC8E0D50CC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A47F4-1C7D-3D13-CDC5-8C0F8F817374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97954-5E09-871A-74E5-00B5086A4D0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5272E-D2AC-CB4B-BD39-4CC858D8223F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077C88-1DAD-1558-A048-55B47A32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53" y="1108164"/>
            <a:ext cx="9923929" cy="5014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B1CE5D-4A2A-693B-6E6E-CEAA806A8B44}"/>
              </a:ext>
            </a:extLst>
          </p:cNvPr>
          <p:cNvSpPr txBox="1"/>
          <p:nvPr/>
        </p:nvSpPr>
        <p:spPr>
          <a:xfrm>
            <a:off x="334109" y="355540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D7FFBD-3706-3AB5-5B00-EF94647ABCE6}"/>
              </a:ext>
            </a:extLst>
          </p:cNvPr>
          <p:cNvCxnSpPr/>
          <p:nvPr/>
        </p:nvCxnSpPr>
        <p:spPr>
          <a:xfrm>
            <a:off x="5169401" y="1783074"/>
            <a:ext cx="121695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4A85CB-32F6-60B1-5537-F86FEC69D987}"/>
              </a:ext>
            </a:extLst>
          </p:cNvPr>
          <p:cNvCxnSpPr/>
          <p:nvPr/>
        </p:nvCxnSpPr>
        <p:spPr>
          <a:xfrm>
            <a:off x="5169401" y="3121483"/>
            <a:ext cx="121695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5F2202-6CD7-9746-B3AC-8E0F19F1C656}"/>
              </a:ext>
            </a:extLst>
          </p:cNvPr>
          <p:cNvSpPr txBox="1"/>
          <p:nvPr/>
        </p:nvSpPr>
        <p:spPr>
          <a:xfrm>
            <a:off x="9144222" y="2290539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특징 추출 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9A697-451A-854E-3FA9-47B3CBC6D3A3}"/>
              </a:ext>
            </a:extLst>
          </p:cNvPr>
          <p:cNvSpPr txBox="1"/>
          <p:nvPr/>
        </p:nvSpPr>
        <p:spPr>
          <a:xfrm>
            <a:off x="6463850" y="1598408"/>
            <a:ext cx="48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인코더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E978C-95A8-B821-9367-8A7B0FD7B939}"/>
              </a:ext>
            </a:extLst>
          </p:cNvPr>
          <p:cNvSpPr txBox="1"/>
          <p:nvPr/>
        </p:nvSpPr>
        <p:spPr>
          <a:xfrm>
            <a:off x="6463850" y="2968305"/>
            <a:ext cx="48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디코더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525674-7EDB-D206-8168-8614F1ACF891}"/>
              </a:ext>
            </a:extLst>
          </p:cNvPr>
          <p:cNvCxnSpPr>
            <a:cxnSpLocks/>
          </p:cNvCxnSpPr>
          <p:nvPr/>
        </p:nvCxnSpPr>
        <p:spPr>
          <a:xfrm>
            <a:off x="10310659" y="4638333"/>
            <a:ext cx="47388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9446E1-50CC-7D14-4CD8-8AB47A6688D8}"/>
              </a:ext>
            </a:extLst>
          </p:cNvPr>
          <p:cNvSpPr txBox="1"/>
          <p:nvPr/>
        </p:nvSpPr>
        <p:spPr>
          <a:xfrm>
            <a:off x="10784541" y="4453667"/>
            <a:ext cx="48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9E2838-05FD-1BE2-060E-9BC20F351891}"/>
              </a:ext>
            </a:extLst>
          </p:cNvPr>
          <p:cNvCxnSpPr>
            <a:cxnSpLocks/>
          </p:cNvCxnSpPr>
          <p:nvPr/>
        </p:nvCxnSpPr>
        <p:spPr>
          <a:xfrm>
            <a:off x="10340178" y="5622631"/>
            <a:ext cx="47388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8B4B29-73BA-F3E5-52FB-90AC115F0D01}"/>
              </a:ext>
            </a:extLst>
          </p:cNvPr>
          <p:cNvSpPr txBox="1"/>
          <p:nvPr/>
        </p:nvSpPr>
        <p:spPr>
          <a:xfrm>
            <a:off x="10814060" y="5433695"/>
            <a:ext cx="48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복원 결과</a:t>
            </a:r>
          </a:p>
        </p:txBody>
      </p:sp>
    </p:spTree>
    <p:extLst>
      <p:ext uri="{BB962C8B-B14F-4D97-AF65-F5344CB8AC3E}">
        <p14:creationId xmlns:p14="http://schemas.microsoft.com/office/powerpoint/2010/main" val="179477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54C6D-E353-6E4D-9757-553C7031C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D1B758-EBAC-C093-9A8E-B9E497EA834B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MNIST CNN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1D003D-4C7E-A29D-77E8-BF56F933790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0DBE0-5DDA-D017-973A-309242D3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60F8-9FE6-B9E9-C6D5-8756F8C6687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68304-3193-0B7E-E8FB-D4C79A463176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1ED046-F037-6FEA-439A-05D106A1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29" y="2105603"/>
            <a:ext cx="9135750" cy="3019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2BAC74-CB7D-9D81-C93A-E51275EF1736}"/>
              </a:ext>
            </a:extLst>
          </p:cNvPr>
          <p:cNvSpPr txBox="1"/>
          <p:nvPr/>
        </p:nvSpPr>
        <p:spPr>
          <a:xfrm>
            <a:off x="5579273" y="4501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CB70A-8863-1838-D893-F93E1617EC34}"/>
              </a:ext>
            </a:extLst>
          </p:cNvPr>
          <p:cNvSpPr txBox="1"/>
          <p:nvPr/>
        </p:nvSpPr>
        <p:spPr>
          <a:xfrm>
            <a:off x="6096000" y="4224663"/>
            <a:ext cx="343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1 -&gt; [1,0,0,0,0,0,0,0,0,0]</a:t>
            </a:r>
          </a:p>
          <a:p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2 -&gt; [0,1,0,0,0,0,0,0,0,0]</a:t>
            </a:r>
            <a:endParaRPr lang="ko-KR" altLang="en-US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1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0D7AE-1BD5-C6B7-929A-0E6B8AEDD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3D810-9515-13FF-FE8F-D650E4F11F6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MNIST CNN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C51B1-1692-79CE-EE64-85EF91186B1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461A1-5787-1220-0035-035A430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DEFDDA-8A1A-17BD-89F0-8DC5C923478E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63DB48-DC61-16AA-1EE7-DACDEF3A239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541E3-65C8-28AD-67CE-44BAC0FC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94" y="3083571"/>
            <a:ext cx="8640381" cy="29722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C9FB69-78C2-99C1-C864-5847F2227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294" y="942900"/>
            <a:ext cx="4940782" cy="2053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627EEE-60F1-6F8F-3608-754141CC44FA}"/>
              </a:ext>
            </a:extLst>
          </p:cNvPr>
          <p:cNvSpPr txBox="1"/>
          <p:nvPr/>
        </p:nvSpPr>
        <p:spPr>
          <a:xfrm>
            <a:off x="9706708" y="3588258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D8155-65A1-1156-2D44-3687C311BEAF}"/>
              </a:ext>
            </a:extLst>
          </p:cNvPr>
          <p:cNvSpPr txBox="1"/>
          <p:nvPr/>
        </p:nvSpPr>
        <p:spPr>
          <a:xfrm>
            <a:off x="4553578" y="111361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5E93B-0C04-D4FC-D68F-7682A68547D7}"/>
              </a:ext>
            </a:extLst>
          </p:cNvPr>
          <p:cNvSpPr txBox="1"/>
          <p:nvPr/>
        </p:nvSpPr>
        <p:spPr>
          <a:xfrm>
            <a:off x="5481729" y="133095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63FDD1-E0AE-6112-66B1-AFF10D9D84BF}"/>
              </a:ext>
            </a:extLst>
          </p:cNvPr>
          <p:cNvSpPr txBox="1"/>
          <p:nvPr/>
        </p:nvSpPr>
        <p:spPr>
          <a:xfrm>
            <a:off x="5587616" y="386897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16834-E977-DAD6-5D46-13CC88BE0416}"/>
              </a:ext>
            </a:extLst>
          </p:cNvPr>
          <p:cNvSpPr txBox="1"/>
          <p:nvPr/>
        </p:nvSpPr>
        <p:spPr>
          <a:xfrm>
            <a:off x="7146785" y="4385012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E3A26-F21E-04D2-D01D-5831F8A10F21}"/>
              </a:ext>
            </a:extLst>
          </p:cNvPr>
          <p:cNvSpPr txBox="1"/>
          <p:nvPr/>
        </p:nvSpPr>
        <p:spPr>
          <a:xfrm>
            <a:off x="6289960" y="1308038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CA824-7EE0-BCDC-311C-151D3BA7C825}"/>
              </a:ext>
            </a:extLst>
          </p:cNvPr>
          <p:cNvSpPr txBox="1"/>
          <p:nvPr/>
        </p:nvSpPr>
        <p:spPr>
          <a:xfrm>
            <a:off x="5578934" y="4622492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A7CA1-6EAD-9B89-40F2-75A261D967E8}"/>
              </a:ext>
            </a:extLst>
          </p:cNvPr>
          <p:cNvSpPr txBox="1"/>
          <p:nvPr/>
        </p:nvSpPr>
        <p:spPr>
          <a:xfrm>
            <a:off x="7014525" y="134297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79F5D-19EC-B067-D516-D84830827514}"/>
              </a:ext>
            </a:extLst>
          </p:cNvPr>
          <p:cNvSpPr txBox="1"/>
          <p:nvPr/>
        </p:nvSpPr>
        <p:spPr>
          <a:xfrm>
            <a:off x="7391338" y="938706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67D07-6A12-CB8A-C924-DF5CCF97BAF5}"/>
              </a:ext>
            </a:extLst>
          </p:cNvPr>
          <p:cNvSpPr txBox="1"/>
          <p:nvPr/>
        </p:nvSpPr>
        <p:spPr>
          <a:xfrm>
            <a:off x="6637712" y="5617799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312047-5309-3884-C1F8-FDE366EB4026}"/>
              </a:ext>
            </a:extLst>
          </p:cNvPr>
          <p:cNvSpPr/>
          <p:nvPr/>
        </p:nvSpPr>
        <p:spPr>
          <a:xfrm>
            <a:off x="1607736" y="3607300"/>
            <a:ext cx="8340132" cy="1384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4E411-ABFC-003D-F955-C58F09B30347}"/>
              </a:ext>
            </a:extLst>
          </p:cNvPr>
          <p:cNvSpPr txBox="1"/>
          <p:nvPr/>
        </p:nvSpPr>
        <p:spPr>
          <a:xfrm>
            <a:off x="10168374" y="4177927"/>
            <a:ext cx="149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특징 추출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F608-3C76-A20C-04DC-EB234AF94D73}"/>
              </a:ext>
            </a:extLst>
          </p:cNvPr>
          <p:cNvSpPr/>
          <p:nvPr/>
        </p:nvSpPr>
        <p:spPr>
          <a:xfrm>
            <a:off x="1607736" y="5126127"/>
            <a:ext cx="8340132" cy="788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37263-CA7C-6F03-EE57-85DFA3DBCE56}"/>
              </a:ext>
            </a:extLst>
          </p:cNvPr>
          <p:cNvSpPr txBox="1"/>
          <p:nvPr/>
        </p:nvSpPr>
        <p:spPr>
          <a:xfrm>
            <a:off x="10178598" y="5335947"/>
            <a:ext cx="149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EFF56-7532-B354-1D6E-9155C8183535}"/>
              </a:ext>
            </a:extLst>
          </p:cNvPr>
          <p:cNvSpPr txBox="1"/>
          <p:nvPr/>
        </p:nvSpPr>
        <p:spPr>
          <a:xfrm>
            <a:off x="6441129" y="5358230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699466-5435-5D34-6372-9F901AAE940F}"/>
              </a:ext>
            </a:extLst>
          </p:cNvPr>
          <p:cNvSpPr txBox="1"/>
          <p:nvPr/>
        </p:nvSpPr>
        <p:spPr>
          <a:xfrm>
            <a:off x="7844202" y="629948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24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000C-4709-E313-5E74-F636B314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CFFF5E-F93B-E129-0226-74C51B6A3C4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MNIST CNN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71D76-DAFE-EBF8-9825-2F69EABD4A1A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8F5F0-4A38-C9DE-2886-FF61AA1F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94545F-D4DE-9796-3A2F-F9785C390147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96FE36-7C47-482D-5DB7-201217815041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0F58BB-4769-8C2F-BCA9-3BDFE32CC66E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ECC83A-C119-1F77-AB21-FCE01E7F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2462077"/>
            <a:ext cx="915480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4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E505-C754-F2B3-93B7-81B7B501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5D1ACB-46E1-608F-3A0D-A280B0C03251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22F1A-D8A8-C5E6-C7FA-D2BBC839E24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77B54-2FB5-F99B-05CF-7B0360CC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5560F-329A-23B1-8DAF-E9E18A6706D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2EC6D-0EE2-460C-401F-8C5AE2937F38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7751D9-579B-BB02-97C2-A12613A7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36" y="1258886"/>
            <a:ext cx="1135538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1552-6841-4559-0E77-9BF825C0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82FBA1-DD05-A9F4-C71A-16396129DA2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IMDB Conv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1D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D4EFB-1BD9-521D-FB7F-4126FB94A195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25BF64-7ADC-A4EC-F96E-27F87E42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34DB6B-241E-C720-5F01-BF2D2F797E34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180AAD-F056-FA93-6AE5-9DB409CE98AD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AA255-703C-B0BA-96F2-22663B054C3E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1AB82B-BA22-61AC-CABB-8D20C4DCC0C7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0C82023-334C-89C1-0126-B114DF4D0B51}"/>
              </a:ext>
            </a:extLst>
          </p:cNvPr>
          <p:cNvSpPr/>
          <p:nvPr/>
        </p:nvSpPr>
        <p:spPr>
          <a:xfrm>
            <a:off x="6491235" y="3227930"/>
            <a:ext cx="1035758" cy="850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물음표 Question - Pixabay의 무료 이미지">
            <a:extLst>
              <a:ext uri="{FF2B5EF4-FFF2-40B4-BE49-F238E27FC236}">
                <a16:creationId xmlns:a16="http://schemas.microsoft.com/office/drawing/2014/main" id="{968D9765-3068-05FB-D209-07B43196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31" y="2674759"/>
            <a:ext cx="1986401" cy="19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54F36A-96A4-150B-B346-6EA8E0E04DC8}"/>
              </a:ext>
            </a:extLst>
          </p:cNvPr>
          <p:cNvSpPr txBox="1"/>
          <p:nvPr/>
        </p:nvSpPr>
        <p:spPr>
          <a:xfrm>
            <a:off x="8409498" y="2235553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긍정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D5CF63-37FA-E198-CB7A-AA6F199D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71" y="1743349"/>
            <a:ext cx="4912074" cy="393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4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B22D2-CA53-1DF0-3C02-8B3B95EA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C7DAF9-4DB1-5133-94F3-5A4F6CEE826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IMDB Conv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1D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D1A3E6-8854-0B3B-A0E2-9F1CB4E979A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E167A-C8ED-E3ED-FEB7-EA66A93A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CBB5BB-4276-3463-BCFD-F5DFDE258AF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6CC7DE-B7D2-7F45-0742-2D0F9205557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5782C-4E40-97FB-88FA-9FCE2BFE87DD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47FB2-7490-BF01-E020-D18CCFD94D2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01E3F4-57C2-93C9-D7C2-32290DB7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99" y="1695208"/>
            <a:ext cx="806880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5F29-ADC8-3C19-223E-29BB0355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F1342E04-BFE2-2C2F-8F46-2EC32E3A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6" y="985683"/>
            <a:ext cx="5286936" cy="51952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29DB35A-8C27-D851-51F5-78B1673B7B1B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IMDB Conv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1D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70ABF-4B0D-0F16-E0F8-EDDB6E04F995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936B03-C706-20D9-8C15-BEE5739D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7C85D9-BB56-3B81-8BDD-9AE7278230D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55EBD7-EFE2-1F57-AA58-0FB20E76AA64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5D65D-FFC0-C9CF-9D6D-6F9DE2986A0A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A423C7-168B-4300-C2AE-95FE215ADAA5}"/>
              </a:ext>
            </a:extLst>
          </p:cNvPr>
          <p:cNvSpPr txBox="1"/>
          <p:nvPr/>
        </p:nvSpPr>
        <p:spPr>
          <a:xfrm>
            <a:off x="6918175" y="1967740"/>
            <a:ext cx="2931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출력 크기 </a:t>
            </a:r>
            <a:r>
              <a:rPr lang="en-US" altLang="ko-KR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(500,128)</a:t>
            </a:r>
            <a:r>
              <a:rPr lang="ko-KR" altLang="en-US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차원</a:t>
            </a:r>
          </a:p>
        </p:txBody>
      </p:sp>
      <p:pic>
        <p:nvPicPr>
          <p:cNvPr id="3074" name="Picture 2" descr="Illustrates the working of Global Max Pooling (GMP). | Download Scientific  Diagram">
            <a:extLst>
              <a:ext uri="{FF2B5EF4-FFF2-40B4-BE49-F238E27FC236}">
                <a16:creationId xmlns:a16="http://schemas.microsoft.com/office/drawing/2014/main" id="{6FF8107D-0361-3C11-FF9A-559AC12DE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788" y="3840120"/>
            <a:ext cx="3300733" cy="19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E3DE-6A3A-F4DC-69F3-C8AE69215AC6}"/>
              </a:ext>
            </a:extLst>
          </p:cNvPr>
          <p:cNvSpPr/>
          <p:nvPr/>
        </p:nvSpPr>
        <p:spPr>
          <a:xfrm>
            <a:off x="954741" y="2109962"/>
            <a:ext cx="4363571" cy="147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D6AA75-8010-1A6B-D729-F97303953A35}"/>
              </a:ext>
            </a:extLst>
          </p:cNvPr>
          <p:cNvCxnSpPr/>
          <p:nvPr/>
        </p:nvCxnSpPr>
        <p:spPr>
          <a:xfrm>
            <a:off x="5169401" y="1783074"/>
            <a:ext cx="121695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99A5DD-1F52-78B4-D636-A5171B113FCF}"/>
              </a:ext>
            </a:extLst>
          </p:cNvPr>
          <p:cNvSpPr txBox="1"/>
          <p:nvPr/>
        </p:nvSpPr>
        <p:spPr>
          <a:xfrm>
            <a:off x="6463850" y="1598408"/>
            <a:ext cx="48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단어를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128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차원으로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임베딩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4B3097-D9FF-E169-A11E-4D5132EF71E7}"/>
              </a:ext>
            </a:extLst>
          </p:cNvPr>
          <p:cNvCxnSpPr/>
          <p:nvPr/>
        </p:nvCxnSpPr>
        <p:spPr>
          <a:xfrm>
            <a:off x="5169400" y="2516300"/>
            <a:ext cx="121695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B9800D-1C6A-80A2-9B47-51BFAA24B9C7}"/>
              </a:ext>
            </a:extLst>
          </p:cNvPr>
          <p:cNvSpPr txBox="1"/>
          <p:nvPr/>
        </p:nvSpPr>
        <p:spPr>
          <a:xfrm>
            <a:off x="6428586" y="235935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문장에서 특징 추출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F33D2C-0614-233A-1469-E526308C7198}"/>
              </a:ext>
            </a:extLst>
          </p:cNvPr>
          <p:cNvCxnSpPr/>
          <p:nvPr/>
        </p:nvCxnSpPr>
        <p:spPr>
          <a:xfrm>
            <a:off x="5186272" y="2846801"/>
            <a:ext cx="121695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84DC75-1DEF-6255-B580-E61D3FAD64C1}"/>
              </a:ext>
            </a:extLst>
          </p:cNvPr>
          <p:cNvCxnSpPr/>
          <p:nvPr/>
        </p:nvCxnSpPr>
        <p:spPr>
          <a:xfrm>
            <a:off x="5211627" y="3218666"/>
            <a:ext cx="121695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F352C2-0E45-3043-05FF-999AD06CAD93}"/>
              </a:ext>
            </a:extLst>
          </p:cNvPr>
          <p:cNvSpPr txBox="1"/>
          <p:nvPr/>
        </p:nvSpPr>
        <p:spPr>
          <a:xfrm>
            <a:off x="6463850" y="3046016"/>
            <a:ext cx="430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차원에서 가장 중요한 값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큰 값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9DCE3-7277-2B01-84F0-2958906748BF}"/>
              </a:ext>
            </a:extLst>
          </p:cNvPr>
          <p:cNvSpPr txBox="1"/>
          <p:nvPr/>
        </p:nvSpPr>
        <p:spPr>
          <a:xfrm>
            <a:off x="8544484" y="576115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GlobalMaxPooling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1B913D-464D-D1AA-28C2-AE5BB1B115A4}"/>
              </a:ext>
            </a:extLst>
          </p:cNvPr>
          <p:cNvSpPr txBox="1"/>
          <p:nvPr/>
        </p:nvSpPr>
        <p:spPr>
          <a:xfrm>
            <a:off x="8476091" y="2400658"/>
            <a:ext cx="2931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출력 크기 </a:t>
            </a:r>
            <a:r>
              <a:rPr lang="en-US" altLang="ko-KR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(494,32)</a:t>
            </a:r>
            <a:r>
              <a:rPr lang="ko-KR" altLang="en-US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E6B63-3CC5-A23F-397B-6385A0CAECF4}"/>
              </a:ext>
            </a:extLst>
          </p:cNvPr>
          <p:cNvSpPr txBox="1"/>
          <p:nvPr/>
        </p:nvSpPr>
        <p:spPr>
          <a:xfrm>
            <a:off x="9205519" y="2694177"/>
            <a:ext cx="2931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출력 크기 </a:t>
            </a:r>
            <a:r>
              <a:rPr lang="en-US" altLang="ko-KR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(98,32)</a:t>
            </a:r>
            <a:r>
              <a:rPr lang="ko-KR" altLang="en-US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32ED5D-9C78-1354-F006-34363D82F5C6}"/>
              </a:ext>
            </a:extLst>
          </p:cNvPr>
          <p:cNvSpPr txBox="1"/>
          <p:nvPr/>
        </p:nvSpPr>
        <p:spPr>
          <a:xfrm>
            <a:off x="10422776" y="3129410"/>
            <a:ext cx="2931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출력 크기 </a:t>
            </a:r>
            <a:r>
              <a:rPr lang="en-US" altLang="ko-KR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(batch_size,32)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468482-5C5B-6037-95A9-703CE70CDF8A}"/>
              </a:ext>
            </a:extLst>
          </p:cNvPr>
          <p:cNvSpPr txBox="1"/>
          <p:nvPr/>
        </p:nvSpPr>
        <p:spPr>
          <a:xfrm>
            <a:off x="6428586" y="266697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문장에서 중요한 특징 추출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D99B4-54E4-A729-D4C2-1B4AC75883E8}"/>
              </a:ext>
            </a:extLst>
          </p:cNvPr>
          <p:cNvSpPr txBox="1"/>
          <p:nvPr/>
        </p:nvSpPr>
        <p:spPr>
          <a:xfrm>
            <a:off x="7092603" y="3366663"/>
            <a:ext cx="2931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출력 크기 </a:t>
            </a:r>
            <a:r>
              <a:rPr lang="en-US" altLang="ko-KR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(batch_size,1)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062415-7E3B-3BA5-B716-2249755345E7}"/>
              </a:ext>
            </a:extLst>
          </p:cNvPr>
          <p:cNvCxnSpPr/>
          <p:nvPr/>
        </p:nvCxnSpPr>
        <p:spPr>
          <a:xfrm>
            <a:off x="5211626" y="3453586"/>
            <a:ext cx="121695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1E2E39-D5F3-FD9C-8FF2-C6B42AF68999}"/>
              </a:ext>
            </a:extLst>
          </p:cNvPr>
          <p:cNvSpPr txBox="1"/>
          <p:nvPr/>
        </p:nvSpPr>
        <p:spPr>
          <a:xfrm>
            <a:off x="6458770" y="3332731"/>
            <a:ext cx="6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346578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EF831-9552-1752-77CD-2BBCE550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EA986F-5C5E-8B39-BB37-0D637DE76695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5532B-21B4-4183-64EE-0AAF38A2C54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A571A-D502-34EA-2B06-4F9922F3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BD4E43-DD3C-178F-91F1-777409085216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BC48C-AEA7-54FA-CEEC-617E6630A4A1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332DE1-7402-5610-BB11-6BF9FF122AA9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4E514-1644-654A-7699-AA6F3FCEB348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561A86-CC65-8E99-8EBD-7CBF2E1CF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846" y="1344623"/>
            <a:ext cx="5849166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10980</TotalTime>
  <Words>279</Words>
  <Application>Microsoft Office PowerPoint</Application>
  <PresentationFormat>와이드스크린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Microsoft GothicNeo Light</vt:lpstr>
      <vt:lpstr>굴림</vt:lpstr>
      <vt:lpstr>맑은 고딕</vt:lpstr>
      <vt:lpstr>에스코어 드림 4 Regular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이다해</dc:creator>
  <cp:lastModifiedBy>이다해</cp:lastModifiedBy>
  <cp:revision>23</cp:revision>
  <dcterms:created xsi:type="dcterms:W3CDTF">2024-08-12T07:57:56Z</dcterms:created>
  <dcterms:modified xsi:type="dcterms:W3CDTF">2024-11-27T23:34:42Z</dcterms:modified>
</cp:coreProperties>
</file>