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04" r:id="rId2"/>
    <p:sldId id="407" r:id="rId3"/>
    <p:sldId id="414" r:id="rId4"/>
    <p:sldId id="412" r:id="rId5"/>
    <p:sldId id="409" r:id="rId6"/>
    <p:sldId id="410" r:id="rId7"/>
    <p:sldId id="415" r:id="rId8"/>
    <p:sldId id="41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D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8475" autoAdjust="0"/>
  </p:normalViewPr>
  <p:slideViewPr>
    <p:cSldViewPr snapToGrid="0" showGuides="1">
      <p:cViewPr varScale="1">
        <p:scale>
          <a:sx n="138" d="100"/>
          <a:sy n="138" d="100"/>
        </p:scale>
        <p:origin x="102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C840C-44A8-4068-A42C-C38634C1DDD9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C4934-5525-4E66-AB13-A0AF0C0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B9077-DC6C-30AD-F958-5B222AA44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8099E8-B0A8-F16C-1405-9407149D1C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CE576E-4BC9-0A55-473B-574D7266F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5CD30-E2A1-6CC5-51BB-7ACA5E53B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5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5FDE6-E03D-75FC-121C-EBD0AA774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A73254-47CD-AB97-A6FF-4F7DDC066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0D7C11-1142-63A1-F844-E74331E99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2FD46B-4D80-9220-A958-1DDFD96C2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5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A263C-09DA-7453-5359-7010A728F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7F0F7E-7677-6161-56BF-83E8A68F8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BAD524A-0884-FC1B-8982-77E23687E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8C3DF7-95CC-7859-9AF2-6C2C263F9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8DEB7-859C-2790-1C53-AEF64C31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914D9D-4AA3-CA5C-D795-9DBB770FE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FE945F-AE32-DD6F-6F7E-D03F4FED4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D57437-3A8C-71EA-B1B1-B3772DDA0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28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658D3-F47C-3CE7-1046-90D22388A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0E9D664-1CFC-BE40-BCFF-AA6B9D26C1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8637DE-ED35-F7AB-F72E-844269416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14ED77-9CFA-C8CE-A849-2BBB02E5E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1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3CA62-9334-91F8-17B0-A0AD75FBD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5BBDDC-E215-4CDD-8357-FCC7F04827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27F04A-F29B-B7FD-14F8-7FB9782F5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C9319-50DC-6DC4-45A5-143883203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80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25A0A-B8AA-8087-61D4-1C0679C8A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F21878-59F8-7381-3325-907920FED3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048751-2130-7020-B4DD-F1F37D29F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01BD29-31A0-9EED-C324-538B2C282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14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ACFB2-EEBE-23C8-EEB6-AC900B955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8C380A-80CC-02AA-7A79-9B70E1AD4E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CDF3CC-A428-76A5-92B5-4247763B6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DC4667-6400-4406-3EA9-57F2F1BBE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1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85D84-5111-0921-F3FE-F837FE94A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AAF50-D297-5913-A4DE-52DA7C85E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B6913-8D21-608D-BA59-CACC49FF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1C23F-7891-0F29-6FD8-B05BA538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AE22C-300D-0502-17E6-EB861E0B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4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693A7-983F-3BD3-4A1C-56F00F2E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8620A-D6A5-F4B2-8087-703A0B13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0ACEA-7817-C959-B0E3-351A80BD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93D7D-3F86-5B06-9687-6FAC05D1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2B644-EB19-45D8-F7B0-4FD6097E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9D970-B846-D448-F550-6558BD6C5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D1BE1-B360-2EEC-ACD9-8669E4C6B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5C0B2-E5B4-8650-348D-3761B39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5AA5C-9C1B-A5E4-CD53-F628F4FD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D4821-EC43-D8E6-683D-54C669B5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4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41461-DE68-9505-AE69-F7C62144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AD2A3-99BA-0FC3-4D79-C36A47C0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594D1-C5AC-1F5F-BA31-B292AE41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CAA2F-EBCC-BDA8-F8F9-0846F9F0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82328-B83E-7B3B-ABF7-113646D4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1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9D7A9-58D3-D7AA-F68A-10832789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E3A6C-B00C-046C-2562-C4F30D7AA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09083-CBA7-FFB4-13D9-774196EC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44C26-DFB8-80CC-6E31-D8C3AA0C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624E9-F0F3-03C9-A5D5-F5879BE1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1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05283-E191-15DD-AB4A-9C54A0A6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67204-B165-9D0D-3C02-A933358B8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23304-908F-75E0-86B7-5A15AF4D6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8A01D9-6FE7-8A22-9D13-B446813C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C9790-4ACA-755B-B6AE-0ED793C3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DF5C7-CFCE-14B6-5DB4-3428264D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56E00-11E8-9B5B-0C18-3247F87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4DAB9-8F7D-1059-670E-C323E3184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1928D0-E4BA-2FD9-6A25-C1DD0D8D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79E14-0C96-D325-12AB-0B745EE1D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A4C3EF-97DD-4DDB-01DB-0A7C9A3B1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A3E8D-8D7D-9423-434F-47C5E79D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2D810-666D-A582-B116-50CF283F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F2E7EF-63B5-ECB6-5026-48054F49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8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0E90F-D3ED-0954-32A9-4CB529A9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0F733B-F3D5-333F-ACC9-100344E9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6AFCD7-87B3-19D2-2DD3-7423CE8D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703295-382D-5938-1CDE-738720CB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6ECC23-28C8-91C4-7738-8AB915FF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CAC5AE-3AC1-FEBB-F5D0-2EBCD824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8E639-8875-EA75-3EF8-CF7CF994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EA6F5-44BF-6037-BD83-52C7FB79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FFFA1-8AD1-DC9D-ADCE-9AF71670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2B24A1-6706-72A9-8F68-176FD928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FFAFA-E44A-E712-B57A-C3416AA5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27D4C-8AAC-F138-35FB-4769E4F0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14583-6096-EEF3-84AB-A8D816C3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6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2E3D3-3552-5B1A-0C4B-35451302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65BCF7-03CA-5890-D9DD-12CF385C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397DD-0CC6-918E-2ECD-EE64BE24D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D2D87-BDBB-B7B0-2C2F-BBAFB5DF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EAC7C-D732-1A82-FE5E-BBB73049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1BD2A-0878-6967-713B-A0356ACD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6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56609A-9144-E059-C675-3AAC1F68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DB0AB-9EF3-45AD-1034-AB4A6BFB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78C5A-F826-72E5-7CFA-18CF8CCD8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A1A30-03B3-4D44-B462-11B25432511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95BB7-638B-0985-1678-E28E35164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A5230-3CE4-E926-9036-7F36BA325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32F5D-0F4C-D35B-BC1A-4A8AEDC4A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868EC7-C066-4713-074F-E5940E6CFCC7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4BDEC0-456E-CFC1-6179-C4859A4BEA00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CF499-2BB6-A0E0-FFA9-8FA10697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D8CD7D-453C-AB59-B9D8-8E7AE2C5C4B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AF1F71-8B71-A8B8-5D45-C3E63054E588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5E48D1-FC93-DBE1-8404-2FF2A5656850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EA562-6CA6-DCDE-765C-468E92DAA955}"/>
              </a:ext>
            </a:extLst>
          </p:cNvPr>
          <p:cNvSpPr txBox="1"/>
          <p:nvPr/>
        </p:nvSpPr>
        <p:spPr>
          <a:xfrm>
            <a:off x="334109" y="355540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오토인코더</a:t>
            </a:r>
            <a:r>
              <a:rPr lang="ko-KR" altLang="en-US" sz="1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68C095-8A0D-4D0D-DADB-020F8F01A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24" y="1127222"/>
            <a:ext cx="8171904" cy="487455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8A776E2-BC3B-3502-A5CD-D594155A0E2A}"/>
              </a:ext>
            </a:extLst>
          </p:cNvPr>
          <p:cNvSpPr/>
          <p:nvPr/>
        </p:nvSpPr>
        <p:spPr>
          <a:xfrm>
            <a:off x="774806" y="1883390"/>
            <a:ext cx="5499626" cy="1411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A8B6B-CC7F-01CE-C0E7-BDA9DD176B43}"/>
              </a:ext>
            </a:extLst>
          </p:cNvPr>
          <p:cNvSpPr txBox="1"/>
          <p:nvPr/>
        </p:nvSpPr>
        <p:spPr>
          <a:xfrm>
            <a:off x="6634514" y="2532548"/>
            <a:ext cx="21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특징 추출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46B3B8-B7B8-5F10-CC64-B13F5B087E85}"/>
              </a:ext>
            </a:extLst>
          </p:cNvPr>
          <p:cNvSpPr/>
          <p:nvPr/>
        </p:nvSpPr>
        <p:spPr>
          <a:xfrm>
            <a:off x="739449" y="3345128"/>
            <a:ext cx="7355680" cy="1065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onvolutional Neural Networks. Fundamentals of Convolutional Neural… | by  Thomaskutty Reji | Geek Culture | Medium">
            <a:extLst>
              <a:ext uri="{FF2B5EF4-FFF2-40B4-BE49-F238E27FC236}">
                <a16:creationId xmlns:a16="http://schemas.microsoft.com/office/drawing/2014/main" id="{2C4575A5-5789-D13D-66CF-46251ABC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202" y="2693452"/>
            <a:ext cx="2139349" cy="206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AA9345-EB47-694A-3E56-5EF9A78B9385}"/>
              </a:ext>
            </a:extLst>
          </p:cNvPr>
          <p:cNvSpPr txBox="1"/>
          <p:nvPr/>
        </p:nvSpPr>
        <p:spPr>
          <a:xfrm>
            <a:off x="6810567" y="4525911"/>
            <a:ext cx="21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이미지 복원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6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8675C-B74E-861F-14D0-0EEFD950E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EA3391-551E-94D0-8614-F515B07204AE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4FC5DA-E741-0D66-3ED4-49B89764E8E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715239-0157-4663-245B-E4D30D7B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0131F-1675-0CD2-9438-E5CC8E0D50CC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A47F4-1C7D-3D13-CDC5-8C0F8F817374}"/>
              </a:ext>
            </a:extLst>
          </p:cNvPr>
          <p:cNvSpPr txBox="1"/>
          <p:nvPr/>
        </p:nvSpPr>
        <p:spPr>
          <a:xfrm>
            <a:off x="6274432" y="312148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SOM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97954-5E09-871A-74E5-00B5086A4D00}"/>
              </a:ext>
            </a:extLst>
          </p:cNvPr>
          <p:cNvSpPr txBox="1"/>
          <p:nvPr/>
        </p:nvSpPr>
        <p:spPr>
          <a:xfrm>
            <a:off x="4099727" y="2109963"/>
            <a:ext cx="2139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입력 데이터 차원</a:t>
            </a:r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5272E-D2AC-CB4B-BD39-4CC858D8223F}"/>
              </a:ext>
            </a:extLst>
          </p:cNvPr>
          <p:cNvSpPr txBox="1"/>
          <p:nvPr/>
        </p:nvSpPr>
        <p:spPr>
          <a:xfrm>
            <a:off x="334109" y="35554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077C88-1DAD-1558-A048-55B47A32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53" y="1108164"/>
            <a:ext cx="9923929" cy="5014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B1CE5D-4A2A-693B-6E6E-CEAA806A8B44}"/>
              </a:ext>
            </a:extLst>
          </p:cNvPr>
          <p:cNvSpPr txBox="1"/>
          <p:nvPr/>
        </p:nvSpPr>
        <p:spPr>
          <a:xfrm>
            <a:off x="334109" y="355540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</a:t>
            </a:r>
            <a:endParaRPr lang="en-US" altLang="ko-KR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AD7FFBD-3706-3AB5-5B00-EF94647ABCE6}"/>
              </a:ext>
            </a:extLst>
          </p:cNvPr>
          <p:cNvCxnSpPr/>
          <p:nvPr/>
        </p:nvCxnSpPr>
        <p:spPr>
          <a:xfrm>
            <a:off x="5169401" y="1783074"/>
            <a:ext cx="121695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4A85CB-32F6-60B1-5537-F86FEC69D987}"/>
              </a:ext>
            </a:extLst>
          </p:cNvPr>
          <p:cNvCxnSpPr/>
          <p:nvPr/>
        </p:nvCxnSpPr>
        <p:spPr>
          <a:xfrm>
            <a:off x="5169401" y="3121483"/>
            <a:ext cx="121695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5F2202-6CD7-9746-B3AC-8E0F19F1C656}"/>
              </a:ext>
            </a:extLst>
          </p:cNvPr>
          <p:cNvSpPr txBox="1"/>
          <p:nvPr/>
        </p:nvSpPr>
        <p:spPr>
          <a:xfrm>
            <a:off x="9144222" y="2290539"/>
            <a:ext cx="21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특징 추출 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9A697-451A-854E-3FA9-47B3CBC6D3A3}"/>
              </a:ext>
            </a:extLst>
          </p:cNvPr>
          <p:cNvSpPr txBox="1"/>
          <p:nvPr/>
        </p:nvSpPr>
        <p:spPr>
          <a:xfrm>
            <a:off x="6463850" y="1598408"/>
            <a:ext cx="48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인코더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CE978C-95A8-B821-9367-8A7B0FD7B939}"/>
              </a:ext>
            </a:extLst>
          </p:cNvPr>
          <p:cNvSpPr txBox="1"/>
          <p:nvPr/>
        </p:nvSpPr>
        <p:spPr>
          <a:xfrm>
            <a:off x="6463850" y="2968305"/>
            <a:ext cx="48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디코더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525674-7EDB-D206-8168-8614F1ACF891}"/>
              </a:ext>
            </a:extLst>
          </p:cNvPr>
          <p:cNvCxnSpPr>
            <a:cxnSpLocks/>
          </p:cNvCxnSpPr>
          <p:nvPr/>
        </p:nvCxnSpPr>
        <p:spPr>
          <a:xfrm>
            <a:off x="10310659" y="4638333"/>
            <a:ext cx="47388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9446E1-50CC-7D14-4CD8-8AB47A6688D8}"/>
              </a:ext>
            </a:extLst>
          </p:cNvPr>
          <p:cNvSpPr txBox="1"/>
          <p:nvPr/>
        </p:nvSpPr>
        <p:spPr>
          <a:xfrm>
            <a:off x="10784541" y="4453667"/>
            <a:ext cx="48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원본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9E2838-05FD-1BE2-060E-9BC20F351891}"/>
              </a:ext>
            </a:extLst>
          </p:cNvPr>
          <p:cNvCxnSpPr>
            <a:cxnSpLocks/>
          </p:cNvCxnSpPr>
          <p:nvPr/>
        </p:nvCxnSpPr>
        <p:spPr>
          <a:xfrm>
            <a:off x="10340178" y="5622631"/>
            <a:ext cx="47388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8B4B29-73BA-F3E5-52FB-90AC115F0D01}"/>
              </a:ext>
            </a:extLst>
          </p:cNvPr>
          <p:cNvSpPr txBox="1"/>
          <p:nvPr/>
        </p:nvSpPr>
        <p:spPr>
          <a:xfrm>
            <a:off x="10814060" y="5433695"/>
            <a:ext cx="48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복원 결과</a:t>
            </a:r>
          </a:p>
        </p:txBody>
      </p:sp>
    </p:spTree>
    <p:extLst>
      <p:ext uri="{BB962C8B-B14F-4D97-AF65-F5344CB8AC3E}">
        <p14:creationId xmlns:p14="http://schemas.microsoft.com/office/powerpoint/2010/main" val="179477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83A67-3495-0D09-72B1-BA7F8EAC4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517735-948A-5603-B1B5-E96CED69E39B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DBSCAN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실습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Task 1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두 개의 반달 모양의 데이터 셋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Clustering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AFFE9C-26DF-87E6-BD6D-6B25CCE76562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71E8BA-C595-3174-7BB9-4234E222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3559DA-48E6-A1A0-402D-394E789CAC06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40B96C-1B33-2468-5DC1-27D29D5E2D32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481BD-4332-1350-21AD-055700CE56F4}"/>
              </a:ext>
            </a:extLst>
          </p:cNvPr>
          <p:cNvSpPr txBox="1"/>
          <p:nvPr/>
        </p:nvSpPr>
        <p:spPr>
          <a:xfrm>
            <a:off x="2221568" y="2511725"/>
            <a:ext cx="404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18EACC-955E-EFE5-2CE3-03891EC19F22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991398B-A518-7C24-27C1-5A2B0906C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486" y="1139555"/>
            <a:ext cx="8775028" cy="48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0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6D442-F845-57E3-2299-0C4921D96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9F61D1-2F13-3AA8-BF94-AFEF954C65E7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DBSCAN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실습 결과  </a:t>
            </a:r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3ADDC2-E217-33DC-9FB9-CAE6BB18C6D8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06088C-9D8C-45CC-B75A-505F25BE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7EFF8D-FC11-8984-200A-5F04318108BF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3AAC55-C311-E361-5C0C-DFC6E6E949D5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1F399-24AE-C9EA-79B2-190F230FE6A7}"/>
              </a:ext>
            </a:extLst>
          </p:cNvPr>
          <p:cNvSpPr txBox="1"/>
          <p:nvPr/>
        </p:nvSpPr>
        <p:spPr>
          <a:xfrm>
            <a:off x="2221568" y="2511725"/>
            <a:ext cx="404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FFC1D11-4DD4-A558-A3B6-6F0CD7946618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BD8649-F4DA-7822-4D5D-870BB26F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152" y="989981"/>
            <a:ext cx="6123367" cy="499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0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E2808-CAE3-CC4C-F265-B7C9723DE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5C82B1-3A15-593F-F1D1-1B0830B9A807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DBSCAN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실습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Task 2 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특정 지역의 날씨 정보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Clustering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ABAD46-9AC5-3728-6B37-FEB009E9D298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7B63EA-E021-F296-DC9D-61F7F7D7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0A6498-1F67-307C-A397-B0F0500C30AC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6221E8-55FA-4D8E-0DAB-E35747C132FA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8B2E6-D1C2-C112-598B-A0A67272B53E}"/>
              </a:ext>
            </a:extLst>
          </p:cNvPr>
          <p:cNvSpPr txBox="1"/>
          <p:nvPr/>
        </p:nvSpPr>
        <p:spPr>
          <a:xfrm>
            <a:off x="2221568" y="2511725"/>
            <a:ext cx="404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84DA036-128B-B32F-4081-D61C3374C0F7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CA7A9D-EDA2-C70D-70DC-DE1908C63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165" y="1056057"/>
            <a:ext cx="8951925" cy="4022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C5B4B4-9D83-88DD-D5E1-807124208BA4}"/>
              </a:ext>
            </a:extLst>
          </p:cNvPr>
          <p:cNvSpPr txBox="1"/>
          <p:nvPr/>
        </p:nvSpPr>
        <p:spPr>
          <a:xfrm>
            <a:off x="1536165" y="5198734"/>
            <a:ext cx="9651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밀도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반경 내의 데이터의 개수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낮은 곳은 이상치로 분류하여 어떤 클래스에도 분류하지 않음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다양한 형태의 클러스터를 발견 가능하며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복잡한 데이터 구조 분석에 적합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69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D117-2BA0-C21F-9A69-05D0194BA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700A84-F81B-EABA-428C-DAA569A9C264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DBSCAN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실습 코드  </a:t>
            </a:r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FF03B1-D306-714E-3EB0-56B5C4FA0569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A1DC-CFCE-8CBE-80AE-E69608EA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5C74FA-63B7-C818-8B7E-E244B04553CC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225F4E-4E4B-71BD-BB38-474D1B45D886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4DD8C-0E05-5ED9-B852-0DD060EC9212}"/>
              </a:ext>
            </a:extLst>
          </p:cNvPr>
          <p:cNvSpPr txBox="1"/>
          <p:nvPr/>
        </p:nvSpPr>
        <p:spPr>
          <a:xfrm>
            <a:off x="2221568" y="2511725"/>
            <a:ext cx="404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D677149-AE13-DE53-9405-E532A56DDA91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4DBFCF-06B7-63F4-1B39-7123F17C1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557" y="925551"/>
            <a:ext cx="6253744" cy="52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7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69FB6-ACD0-53CA-A4BD-14C710DF5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03B593-C2FA-9822-E66B-16C06CC655A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DBSCAN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실습 코드  </a:t>
            </a:r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E0D1E9-330C-20B6-2198-0E34110E290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592F50-D978-0272-424D-CCA4C31E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1CC638-9ED4-C697-DDBD-C32681820941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6DD3D8-D452-3EB2-B740-57B325887AE2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35C6A-DF23-249A-5C11-F9C19A211553}"/>
              </a:ext>
            </a:extLst>
          </p:cNvPr>
          <p:cNvSpPr txBox="1"/>
          <p:nvPr/>
        </p:nvSpPr>
        <p:spPr>
          <a:xfrm>
            <a:off x="2221568" y="2511725"/>
            <a:ext cx="404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DBFB7C0-FDA3-D716-0F5C-81D0874A96C7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C0CAF3F-11A7-9FCA-405B-23512FE35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92" y="1552313"/>
            <a:ext cx="11041016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4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7E4D1-110F-A63E-89BE-402AF6BBC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8D22B2-CBAD-3EEE-A759-4E57373EAE54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DBSCAN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실습 결과  </a:t>
            </a:r>
            <a:endParaRPr lang="en-US" altLang="ko-KR" sz="16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245891-CE39-3A77-91C2-168AD680602E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4C66F0-7418-C60F-41CB-214776DE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79667B-E198-4C62-3AC9-E64147CA9FAD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16EB58-0EEE-9F14-8E28-03A8334A43B4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2B21F-93F1-7AB1-305A-63ADCE96EEBE}"/>
              </a:ext>
            </a:extLst>
          </p:cNvPr>
          <p:cNvSpPr txBox="1"/>
          <p:nvPr/>
        </p:nvSpPr>
        <p:spPr>
          <a:xfrm>
            <a:off x="2221568" y="2511725"/>
            <a:ext cx="404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F4D0844-6C8D-014F-361F-45FC6EEB8938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136857-A94D-81B0-DC2D-6CDC10BA6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290" y="3274100"/>
            <a:ext cx="4043046" cy="22638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AB643D-AF4B-37E4-3409-9E4A72F94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958" y="1459963"/>
            <a:ext cx="4213471" cy="22399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17B050-01AF-9F8E-FC2F-6F968D4B1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664" y="3353698"/>
            <a:ext cx="3961336" cy="20228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E22A4B9-8522-3EEC-D207-17045F2C7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0362" y="1584404"/>
            <a:ext cx="4190070" cy="212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7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11060</TotalTime>
  <Words>110</Words>
  <Application>Microsoft Office PowerPoint</Application>
  <PresentationFormat>와이드스크린</PresentationFormat>
  <Paragraphs>65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Microsoft GothicNeo Light</vt:lpstr>
      <vt:lpstr>굴림</vt:lpstr>
      <vt:lpstr>맑은 고딕</vt:lpstr>
      <vt:lpstr>에스코어 드림 4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이다해</dc:creator>
  <cp:lastModifiedBy>이다해</cp:lastModifiedBy>
  <cp:revision>24</cp:revision>
  <dcterms:created xsi:type="dcterms:W3CDTF">2024-08-12T07:57:56Z</dcterms:created>
  <dcterms:modified xsi:type="dcterms:W3CDTF">2024-12-04T11:34:56Z</dcterms:modified>
</cp:coreProperties>
</file>