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9" r:id="rId2"/>
    <p:sldId id="374" r:id="rId3"/>
    <p:sldId id="368" r:id="rId4"/>
    <p:sldId id="378" r:id="rId5"/>
    <p:sldId id="379" r:id="rId6"/>
    <p:sldId id="370" r:id="rId7"/>
    <p:sldId id="375" r:id="rId8"/>
    <p:sldId id="376" r:id="rId9"/>
    <p:sldId id="381" r:id="rId10"/>
    <p:sldId id="382" r:id="rId11"/>
    <p:sldId id="373" r:id="rId12"/>
    <p:sldId id="3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7402" autoAdjust="0"/>
  </p:normalViewPr>
  <p:slideViewPr>
    <p:cSldViewPr snapToGrid="0" showGuides="1">
      <p:cViewPr varScale="1">
        <p:scale>
          <a:sx n="156" d="100"/>
          <a:sy n="156" d="100"/>
        </p:scale>
        <p:origin x="342" y="1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07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5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8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2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3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9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4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0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4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3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9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 [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텐서플로우의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변수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FD3D20-A5B1-E24C-8BC8-0245FE5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1" y="2816087"/>
            <a:ext cx="4493619" cy="23532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69ACB6-3536-3432-0B03-5218EA60E2DC}"/>
              </a:ext>
            </a:extLst>
          </p:cNvPr>
          <p:cNvSpPr/>
          <p:nvPr/>
        </p:nvSpPr>
        <p:spPr>
          <a:xfrm>
            <a:off x="809736" y="3099587"/>
            <a:ext cx="1083527" cy="233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CBDE40-13D4-8AF6-38C0-BFAABD48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489" y="3259235"/>
            <a:ext cx="4725059" cy="12003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7EFF54-A051-76E2-5ADE-9A257BC2F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81" y="1117929"/>
            <a:ext cx="8935697" cy="1286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6A4BF-DDAC-C738-0209-BD1D23520B9E}"/>
              </a:ext>
            </a:extLst>
          </p:cNvPr>
          <p:cNvSpPr txBox="1"/>
          <p:nvPr/>
        </p:nvSpPr>
        <p:spPr>
          <a:xfrm>
            <a:off x="6427229" y="1991644"/>
            <a:ext cx="1888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변경 불가능</a:t>
            </a:r>
          </a:p>
        </p:txBody>
      </p:sp>
    </p:spTree>
    <p:extLst>
      <p:ext uri="{BB962C8B-B14F-4D97-AF65-F5344CB8AC3E}">
        <p14:creationId xmlns:p14="http://schemas.microsoft.com/office/powerpoint/2010/main" val="66197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비선형 다항 회귀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41734BB-3957-E186-22B6-B8B9D309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98" y="1054668"/>
            <a:ext cx="4545802" cy="50572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B1C00A-DC32-7DDD-E991-9AFB6E3182FD}"/>
              </a:ext>
            </a:extLst>
          </p:cNvPr>
          <p:cNvSpPr/>
          <p:nvPr/>
        </p:nvSpPr>
        <p:spPr>
          <a:xfrm>
            <a:off x="934248" y="3327400"/>
            <a:ext cx="2405852" cy="796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21A4297-E316-3C9F-2E9D-3E06F086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2104691"/>
            <a:ext cx="4168314" cy="315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Anaconda </a:t>
            </a:r>
            <a:r>
              <a:rPr lang="ko-KR" altLang="en-US" sz="16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58525-1078-8D0A-7443-B3B589B3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6" y="2802105"/>
            <a:ext cx="7067494" cy="2400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0F85BB-B961-07F1-59F6-E8F384DE1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6" y="886028"/>
            <a:ext cx="10450383" cy="23815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A6A112-FCBA-4290-33B0-9ECAEC703659}"/>
              </a:ext>
            </a:extLst>
          </p:cNvPr>
          <p:cNvSpPr/>
          <p:nvPr/>
        </p:nvSpPr>
        <p:spPr>
          <a:xfrm>
            <a:off x="2118360" y="2076819"/>
            <a:ext cx="3688080" cy="71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1C09E0-96DD-ECA8-50F8-D8BC5EF3C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364" y="2942097"/>
            <a:ext cx="4267200" cy="11435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DA764-4514-B399-951A-EF07320B7A64}"/>
              </a:ext>
            </a:extLst>
          </p:cNvPr>
          <p:cNvSpPr/>
          <p:nvPr/>
        </p:nvSpPr>
        <p:spPr>
          <a:xfrm>
            <a:off x="3962400" y="3549529"/>
            <a:ext cx="2004060" cy="123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1CE68-8D69-640C-ED5C-B492142AC955}"/>
              </a:ext>
            </a:extLst>
          </p:cNvPr>
          <p:cNvSpPr/>
          <p:nvPr/>
        </p:nvSpPr>
        <p:spPr>
          <a:xfrm>
            <a:off x="7697872" y="2973503"/>
            <a:ext cx="2004060" cy="123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656A2-F56C-25A8-B53C-005ED2EEFE60}"/>
              </a:ext>
            </a:extLst>
          </p:cNvPr>
          <p:cNvSpPr txBox="1"/>
          <p:nvPr/>
        </p:nvSpPr>
        <p:spPr>
          <a:xfrm>
            <a:off x="1537703" y="2045347"/>
            <a:ext cx="53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D15AD-B89D-E3DB-1FE9-B538CB3B1723}"/>
              </a:ext>
            </a:extLst>
          </p:cNvPr>
          <p:cNvSpPr txBox="1"/>
          <p:nvPr/>
        </p:nvSpPr>
        <p:spPr>
          <a:xfrm>
            <a:off x="1543801" y="3272449"/>
            <a:ext cx="53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0CF94-B5E6-D91C-71FA-057563468A78}"/>
              </a:ext>
            </a:extLst>
          </p:cNvPr>
          <p:cNvSpPr txBox="1"/>
          <p:nvPr/>
        </p:nvSpPr>
        <p:spPr>
          <a:xfrm>
            <a:off x="7583636" y="2367100"/>
            <a:ext cx="53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65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환경 구축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45692-BBDA-119A-B79E-650064D99C13}"/>
              </a:ext>
            </a:extLst>
          </p:cNvPr>
          <p:cNvSpPr txBox="1"/>
          <p:nvPr/>
        </p:nvSpPr>
        <p:spPr>
          <a:xfrm>
            <a:off x="780179" y="14235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Anaconda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환경 만들기</a:t>
            </a:r>
            <a:endParaRPr lang="en-US" altLang="ko-KR" b="0" i="0" dirty="0">
              <a:solidFill>
                <a:srgbClr val="333333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conda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create -n 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machine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python=3.7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13AD90-64B9-DF4B-930F-B6736B75FFA4}"/>
              </a:ext>
            </a:extLst>
          </p:cNvPr>
          <p:cNvCxnSpPr>
            <a:cxnSpLocks/>
          </p:cNvCxnSpPr>
          <p:nvPr/>
        </p:nvCxnSpPr>
        <p:spPr>
          <a:xfrm>
            <a:off x="3218985" y="2086636"/>
            <a:ext cx="884663" cy="292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7D86FA-63F5-252D-BD03-6CD6C69059DA}"/>
              </a:ext>
            </a:extLst>
          </p:cNvPr>
          <p:cNvSpPr txBox="1"/>
          <p:nvPr/>
        </p:nvSpPr>
        <p:spPr>
          <a:xfrm>
            <a:off x="4155688" y="2187204"/>
            <a:ext cx="223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원하는 환경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C3C85-4FE7-69A5-F6BD-7892C937BE56}"/>
              </a:ext>
            </a:extLst>
          </p:cNvPr>
          <p:cNvSpPr txBox="1"/>
          <p:nvPr/>
        </p:nvSpPr>
        <p:spPr>
          <a:xfrm>
            <a:off x="832218" y="26541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conda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activate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machine</a:t>
            </a:r>
          </a:p>
          <a:p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Tensorflow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notebook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7E565-7753-E6FB-D57E-F9EB4BE05A2F}"/>
              </a:ext>
            </a:extLst>
          </p:cNvPr>
          <p:cNvSpPr txBox="1"/>
          <p:nvPr/>
        </p:nvSpPr>
        <p:spPr>
          <a:xfrm>
            <a:off x="1107688" y="48594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pip install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tensorflow</a:t>
            </a:r>
            <a:endParaRPr lang="en-US" altLang="ko-KR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pip install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notebook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D0D6D7-68F8-71B6-B397-2F799517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32" y="4054195"/>
            <a:ext cx="5668166" cy="56205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50D6AE-235C-7432-032D-DB949BC70DBF}"/>
              </a:ext>
            </a:extLst>
          </p:cNvPr>
          <p:cNvSpPr/>
          <p:nvPr/>
        </p:nvSpPr>
        <p:spPr>
          <a:xfrm>
            <a:off x="1107687" y="4215160"/>
            <a:ext cx="1182029" cy="279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159E75-D665-3790-CCAD-CFE043789CB9}"/>
              </a:ext>
            </a:extLst>
          </p:cNvPr>
          <p:cNvSpPr txBox="1"/>
          <p:nvPr/>
        </p:nvSpPr>
        <p:spPr>
          <a:xfrm>
            <a:off x="7530790" y="2789260"/>
            <a:ext cx="4170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에 코드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tf</a:t>
            </a:r>
            <a:r>
              <a:rPr lang="en-US" altLang="ko-KR" dirty="0"/>
              <a:t>.__version__)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0812420-6505-4E2A-5D30-6C41DD3EA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084" y="4025601"/>
            <a:ext cx="3392228" cy="11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[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텐서플로우의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변수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ABB0C3-9993-5707-16FA-A0D2748F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" y="2123893"/>
            <a:ext cx="4515480" cy="236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B04239-E69E-7E78-85B6-703EF5C1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309" y="2574832"/>
            <a:ext cx="4486901" cy="13051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CC3CB-3AA2-288F-3AC5-C88AF8A71BF4}"/>
              </a:ext>
            </a:extLst>
          </p:cNvPr>
          <p:cNvSpPr/>
          <p:nvPr/>
        </p:nvSpPr>
        <p:spPr>
          <a:xfrm>
            <a:off x="726919" y="2680197"/>
            <a:ext cx="899159" cy="166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6BF0A8-1A54-CB42-E691-06A4DE12E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09" y="1061012"/>
            <a:ext cx="10202699" cy="695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DF19A3-BDA5-7E40-DA14-5896C9A2FD8C}"/>
              </a:ext>
            </a:extLst>
          </p:cNvPr>
          <p:cNvSpPr txBox="1"/>
          <p:nvPr/>
        </p:nvSpPr>
        <p:spPr>
          <a:xfrm>
            <a:off x="3974469" y="1345362"/>
            <a:ext cx="1857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변경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 [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연산자 생성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CACA5B-065C-F7A6-7FE0-C9307646AB59}"/>
              </a:ext>
            </a:extLst>
          </p:cNvPr>
          <p:cNvSpPr/>
          <p:nvPr/>
        </p:nvSpPr>
        <p:spPr>
          <a:xfrm>
            <a:off x="2393795" y="3092046"/>
            <a:ext cx="1747025" cy="632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1D001A-7B7D-9F3D-83F4-55D5C786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7" y="1075824"/>
            <a:ext cx="4915586" cy="4810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3D2E43-0CB4-BCB5-ABFF-CCB770C4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3972902"/>
            <a:ext cx="5037084" cy="82382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E6BBA4-87C2-777A-990B-C434D70D5CFA}"/>
              </a:ext>
            </a:extLst>
          </p:cNvPr>
          <p:cNvCxnSpPr/>
          <p:nvPr/>
        </p:nvCxnSpPr>
        <p:spPr>
          <a:xfrm>
            <a:off x="2636519" y="1988711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F46C50-2CFA-AF30-3701-CC956EBA47E9}"/>
              </a:ext>
            </a:extLst>
          </p:cNvPr>
          <p:cNvSpPr txBox="1"/>
          <p:nvPr/>
        </p:nvSpPr>
        <p:spPr>
          <a:xfrm>
            <a:off x="2895599" y="1861473"/>
            <a:ext cx="3383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텐서의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값을 음수로 바꾼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텐서를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반환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270585-3382-6E79-AE7C-B1DBCF0A410B}"/>
              </a:ext>
            </a:extLst>
          </p:cNvPr>
          <p:cNvSpPr/>
          <p:nvPr/>
        </p:nvSpPr>
        <p:spPr>
          <a:xfrm>
            <a:off x="1737361" y="1881925"/>
            <a:ext cx="838200" cy="2135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DBD6A-83F2-81BA-CEA9-A6065799CD75}"/>
              </a:ext>
            </a:extLst>
          </p:cNvPr>
          <p:cNvSpPr txBox="1"/>
          <p:nvPr/>
        </p:nvSpPr>
        <p:spPr>
          <a:xfrm>
            <a:off x="6132513" y="1101904"/>
            <a:ext cx="6351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pow 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거듭 제곱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(x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요소를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대응 되는 요소 만큼 거듭 제곱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exp : 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지수 함수 결과 반환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sqrt : 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제곱근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divide: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나누기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truediv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나누기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math.floordiv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소수점 이하를 버린 몫을 반환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math.mod 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나눈 나머지를 반환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F40CBA-8E32-0D2D-15FF-7D7AD865369C}"/>
              </a:ext>
            </a:extLst>
          </p:cNvPr>
          <p:cNvCxnSpPr/>
          <p:nvPr/>
        </p:nvCxnSpPr>
        <p:spPr>
          <a:xfrm>
            <a:off x="3787141" y="5196840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09B558-399C-AEAD-C983-A0855EA59178}"/>
              </a:ext>
            </a:extLst>
          </p:cNvPr>
          <p:cNvSpPr txBox="1"/>
          <p:nvPr/>
        </p:nvSpPr>
        <p:spPr>
          <a:xfrm>
            <a:off x="4123584" y="5042951"/>
            <a:ext cx="457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모든 요소가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채워진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텐서를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생성하는 함수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DD8BFD-59DC-823D-AEE4-BE45DC2A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84" y="5350728"/>
            <a:ext cx="378195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 [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389418" y="1386344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40EF7B-8748-B0C6-4DBD-6C653FB0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75" y="2111048"/>
            <a:ext cx="3673399" cy="40918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6BA709-CD26-F996-39D0-9D2E08A1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1" y="925551"/>
            <a:ext cx="5281219" cy="9921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94ED5C4-0C2F-D60D-CB1D-6AABD0F0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779" y="1938998"/>
            <a:ext cx="4169490" cy="428123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ED76CE-DEE9-80DC-CF66-B4B1A6AC62B4}"/>
              </a:ext>
            </a:extLst>
          </p:cNvPr>
          <p:cNvSpPr/>
          <p:nvPr/>
        </p:nvSpPr>
        <p:spPr>
          <a:xfrm>
            <a:off x="2242039" y="2809892"/>
            <a:ext cx="729761" cy="1112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2CED30-6DB9-1DBA-8588-ACA51D1B94C4}"/>
              </a:ext>
            </a:extLst>
          </p:cNvPr>
          <p:cNvSpPr/>
          <p:nvPr/>
        </p:nvSpPr>
        <p:spPr>
          <a:xfrm>
            <a:off x="2537420" y="3633052"/>
            <a:ext cx="303971" cy="953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9C766F-D159-9A8B-806B-B04CDDA556C8}"/>
              </a:ext>
            </a:extLst>
          </p:cNvPr>
          <p:cNvSpPr/>
          <p:nvPr/>
        </p:nvSpPr>
        <p:spPr>
          <a:xfrm>
            <a:off x="2397708" y="4242640"/>
            <a:ext cx="363903" cy="953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6BEF48-AA1F-46FB-4154-9F0EB197B04B}"/>
              </a:ext>
            </a:extLst>
          </p:cNvPr>
          <p:cNvSpPr/>
          <p:nvPr/>
        </p:nvSpPr>
        <p:spPr>
          <a:xfrm>
            <a:off x="6002379" y="1966753"/>
            <a:ext cx="3065421" cy="13415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77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 [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389418" y="1386344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40EF7B-8748-B0C6-4DBD-6C653FB0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1" y="2152729"/>
            <a:ext cx="3673399" cy="40918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6BA709-CD26-F996-39D0-9D2E08A1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1" y="925551"/>
            <a:ext cx="5281219" cy="9921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94ED5C4-0C2F-D60D-CB1D-6AABD0F0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185" y="1980679"/>
            <a:ext cx="4169490" cy="42812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83CD47-A78B-D0AF-1CA3-8D813B8FFA05}"/>
              </a:ext>
            </a:extLst>
          </p:cNvPr>
          <p:cNvSpPr/>
          <p:nvPr/>
        </p:nvSpPr>
        <p:spPr>
          <a:xfrm>
            <a:off x="788894" y="4893909"/>
            <a:ext cx="494312" cy="953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A633BA-7B0D-06A2-DB35-C0691183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617" y="2792439"/>
            <a:ext cx="4116034" cy="21968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E8CC90-9208-6AF1-5402-EDE6A8960EB6}"/>
              </a:ext>
            </a:extLst>
          </p:cNvPr>
          <p:cNvSpPr/>
          <p:nvPr/>
        </p:nvSpPr>
        <p:spPr>
          <a:xfrm>
            <a:off x="4186279" y="3386040"/>
            <a:ext cx="3065421" cy="28099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3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 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스파이크 감지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637645" y="1510393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CC7438-E1E2-1CA7-54BC-931D24D3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706"/>
          <a:stretch/>
        </p:blipFill>
        <p:spPr>
          <a:xfrm>
            <a:off x="839273" y="1510393"/>
            <a:ext cx="4749002" cy="26292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441E1C-DABC-2EC4-8582-7FC4071F7B3A}"/>
              </a:ext>
            </a:extLst>
          </p:cNvPr>
          <p:cNvSpPr/>
          <p:nvPr/>
        </p:nvSpPr>
        <p:spPr>
          <a:xfrm>
            <a:off x="1587774" y="2119993"/>
            <a:ext cx="863599" cy="1674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DD703D-7185-8EFB-4F79-7270449A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0" y="4918937"/>
            <a:ext cx="6974180" cy="38127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D5B5FF-B06D-830B-DDDD-70034BC298D1}"/>
              </a:ext>
            </a:extLst>
          </p:cNvPr>
          <p:cNvCxnSpPr/>
          <p:nvPr/>
        </p:nvCxnSpPr>
        <p:spPr>
          <a:xfrm>
            <a:off x="5633994" y="2204866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9BEB7A-EEA3-7D4F-A465-96804E8B40D8}"/>
              </a:ext>
            </a:extLst>
          </p:cNvPr>
          <p:cNvCxnSpPr/>
          <p:nvPr/>
        </p:nvCxnSpPr>
        <p:spPr>
          <a:xfrm>
            <a:off x="4033794" y="3144604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5D332-F4EC-DEAD-818B-C0E12F7621A3}"/>
              </a:ext>
            </a:extLst>
          </p:cNvPr>
          <p:cNvSpPr txBox="1"/>
          <p:nvPr/>
        </p:nvSpPr>
        <p:spPr>
          <a:xfrm>
            <a:off x="5893074" y="2043361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초기값 모두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False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521BDD-6A16-32BE-2A41-ECF150530D63}"/>
              </a:ext>
            </a:extLst>
          </p:cNvPr>
          <p:cNvSpPr txBox="1"/>
          <p:nvPr/>
        </p:nvSpPr>
        <p:spPr>
          <a:xfrm>
            <a:off x="4292874" y="2979864"/>
            <a:ext cx="578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For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루프를 통해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raw_data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 차이가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크면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spikes = True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반환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ED04AC-D96E-D0ED-0C12-EBCD14429FE0}"/>
              </a:ext>
            </a:extLst>
          </p:cNvPr>
          <p:cNvSpPr/>
          <p:nvPr/>
        </p:nvSpPr>
        <p:spPr>
          <a:xfrm>
            <a:off x="1670050" y="4956450"/>
            <a:ext cx="5422900" cy="3437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CE76F-97E3-6943-175B-540D59A05B92}"/>
              </a:ext>
            </a:extLst>
          </p:cNvPr>
          <p:cNvSpPr txBox="1"/>
          <p:nvPr/>
        </p:nvSpPr>
        <p:spPr>
          <a:xfrm>
            <a:off x="1689099" y="5307138"/>
            <a:ext cx="55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2.–1. / 8.-2. / -1-8 / 0-(-1) / 5.5-0 / 6-5.5 / 13-6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99CCD-92AD-61E2-E690-D177D3C4C4F3}"/>
              </a:ext>
            </a:extLst>
          </p:cNvPr>
          <p:cNvSpPr txBox="1"/>
          <p:nvPr/>
        </p:nvSpPr>
        <p:spPr>
          <a:xfrm>
            <a:off x="1098551" y="4622125"/>
            <a:ext cx="61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=0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=1  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=2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=3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=4 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=5 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=6      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=7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EC9FDE-F3A4-D693-15E7-9807ED8B8FBE}"/>
              </a:ext>
            </a:extLst>
          </p:cNvPr>
          <p:cNvCxnSpPr>
            <a:cxnSpLocks/>
          </p:cNvCxnSpPr>
          <p:nvPr/>
        </p:nvCxnSpPr>
        <p:spPr>
          <a:xfrm>
            <a:off x="2051324" y="4442971"/>
            <a:ext cx="0" cy="17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삽입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7392A0-9706-F97A-F3EA-CA167EA2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0" y="1695035"/>
            <a:ext cx="6411220" cy="3572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11A1EA-9FA0-BB91-5BA7-310AC798B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80" y="1776003"/>
            <a:ext cx="4245283" cy="15831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892EFA-95F2-3842-E3AD-FFA3534108BF}"/>
              </a:ext>
            </a:extLst>
          </p:cNvPr>
          <p:cNvSpPr/>
          <p:nvPr/>
        </p:nvSpPr>
        <p:spPr>
          <a:xfrm>
            <a:off x="1695450" y="4032061"/>
            <a:ext cx="2565400" cy="2668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A4311-1979-3EE9-C4E0-F992857E8DCA}"/>
              </a:ext>
            </a:extLst>
          </p:cNvPr>
          <p:cNvSpPr txBox="1"/>
          <p:nvPr/>
        </p:nvSpPr>
        <p:spPr>
          <a:xfrm>
            <a:off x="2171699" y="5388929"/>
            <a:ext cx="3676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디렉토리 생성 및 체크 포인트 저장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EDDFAF-2E36-6D00-92D7-72EE6E559BBE}"/>
              </a:ext>
            </a:extLst>
          </p:cNvPr>
          <p:cNvCxnSpPr>
            <a:cxnSpLocks/>
          </p:cNvCxnSpPr>
          <p:nvPr/>
        </p:nvCxnSpPr>
        <p:spPr>
          <a:xfrm flipH="1">
            <a:off x="4060825" y="3666936"/>
            <a:ext cx="136525" cy="26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5F78C-E336-8925-695C-1E67D88F73C7}"/>
              </a:ext>
            </a:extLst>
          </p:cNvPr>
          <p:cNvSpPr txBox="1"/>
          <p:nvPr/>
        </p:nvSpPr>
        <p:spPr>
          <a:xfrm>
            <a:off x="3531220" y="3373391"/>
            <a:ext cx="161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자신의 경로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A857BD-DFC5-292C-9484-89DC08C0B5F7}"/>
              </a:ext>
            </a:extLst>
          </p:cNvPr>
          <p:cNvSpPr/>
          <p:nvPr/>
        </p:nvSpPr>
        <p:spPr>
          <a:xfrm>
            <a:off x="2946400" y="4935845"/>
            <a:ext cx="3486149" cy="2668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변수 로딩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138FB9-8775-F90B-D5F3-63684180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4" y="2018666"/>
            <a:ext cx="6639852" cy="22196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FAD64D-411E-D1B3-F26A-B56ADDB3741F}"/>
              </a:ext>
            </a:extLst>
          </p:cNvPr>
          <p:cNvSpPr/>
          <p:nvPr/>
        </p:nvSpPr>
        <p:spPr>
          <a:xfrm>
            <a:off x="617728" y="2828892"/>
            <a:ext cx="5346701" cy="3683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선형 회귀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A114DD-590C-56B5-22BF-7CC8554D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03"/>
          <a:stretch/>
        </p:blipFill>
        <p:spPr>
          <a:xfrm>
            <a:off x="394828" y="1219880"/>
            <a:ext cx="5465685" cy="47259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1B271B-886E-E0A8-522A-59B807DB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25" y="1773716"/>
            <a:ext cx="4153988" cy="31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481F4-7A4C-CDA1-5F01-2B1E794D8CCA}"/>
              </a:ext>
            </a:extLst>
          </p:cNvPr>
          <p:cNvCxnSpPr/>
          <p:nvPr/>
        </p:nvCxnSpPr>
        <p:spPr>
          <a:xfrm>
            <a:off x="2868591" y="2386631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535A4-67CC-57D6-2B9E-004536879C52}"/>
              </a:ext>
            </a:extLst>
          </p:cNvPr>
          <p:cNvSpPr txBox="1"/>
          <p:nvPr/>
        </p:nvSpPr>
        <p:spPr>
          <a:xfrm>
            <a:off x="3127671" y="2255826"/>
            <a:ext cx="2747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(-1~1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까지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data)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E0DCBC-F546-3B25-5BB1-87A47632E04E}"/>
              </a:ext>
            </a:extLst>
          </p:cNvPr>
          <p:cNvSpPr/>
          <p:nvPr/>
        </p:nvSpPr>
        <p:spPr>
          <a:xfrm>
            <a:off x="457998" y="2255825"/>
            <a:ext cx="5339552" cy="4873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CB9EF2-31B6-4F88-BB7A-492C83EA1C53}"/>
              </a:ext>
            </a:extLst>
          </p:cNvPr>
          <p:cNvSpPr/>
          <p:nvPr/>
        </p:nvSpPr>
        <p:spPr>
          <a:xfrm>
            <a:off x="461469" y="2789211"/>
            <a:ext cx="5339552" cy="5635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46668-4CC6-5391-79D2-B5221FEEA9ED}"/>
              </a:ext>
            </a:extLst>
          </p:cNvPr>
          <p:cNvSpPr/>
          <p:nvPr/>
        </p:nvSpPr>
        <p:spPr>
          <a:xfrm>
            <a:off x="457894" y="3391306"/>
            <a:ext cx="5339552" cy="9278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B12B3C-2A5E-5458-F019-A88B179A72E4}"/>
              </a:ext>
            </a:extLst>
          </p:cNvPr>
          <p:cNvSpPr/>
          <p:nvPr/>
        </p:nvSpPr>
        <p:spPr>
          <a:xfrm>
            <a:off x="457894" y="4365197"/>
            <a:ext cx="5339552" cy="5108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F5DF2-4428-73F8-E6BD-68838A901F18}"/>
              </a:ext>
            </a:extLst>
          </p:cNvPr>
          <p:cNvSpPr txBox="1"/>
          <p:nvPr/>
        </p:nvSpPr>
        <p:spPr>
          <a:xfrm>
            <a:off x="2642830" y="2908709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E7BD88-41C6-A4BD-AA71-57940878BF57}"/>
              </a:ext>
            </a:extLst>
          </p:cNvPr>
          <p:cNvCxnSpPr/>
          <p:nvPr/>
        </p:nvCxnSpPr>
        <p:spPr>
          <a:xfrm>
            <a:off x="2383750" y="3052392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EF2FD9-7B08-D011-867C-0A46EFF36510}"/>
              </a:ext>
            </a:extLst>
          </p:cNvPr>
          <p:cNvCxnSpPr>
            <a:cxnSpLocks/>
          </p:cNvCxnSpPr>
          <p:nvPr/>
        </p:nvCxnSpPr>
        <p:spPr>
          <a:xfrm>
            <a:off x="4763731" y="3557449"/>
            <a:ext cx="0" cy="147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C2D99-D351-D8F6-3970-36C42E875081}"/>
              </a:ext>
            </a:extLst>
          </p:cNvPr>
          <p:cNvSpPr txBox="1"/>
          <p:nvPr/>
        </p:nvSpPr>
        <p:spPr>
          <a:xfrm>
            <a:off x="4395633" y="3693682"/>
            <a:ext cx="11352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test 30%</a:t>
            </a: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train 70 % </a:t>
            </a:r>
          </a:p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나눔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6FDB2C-311B-9693-396B-77A3FD7DA049}"/>
              </a:ext>
            </a:extLst>
          </p:cNvPr>
          <p:cNvSpPr/>
          <p:nvPr/>
        </p:nvSpPr>
        <p:spPr>
          <a:xfrm>
            <a:off x="450573" y="5295409"/>
            <a:ext cx="5339552" cy="6504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23F6-DC18-3EA9-D96F-AC13FB2FF356}"/>
              </a:ext>
            </a:extLst>
          </p:cNvPr>
          <p:cNvSpPr txBox="1"/>
          <p:nvPr/>
        </p:nvSpPr>
        <p:spPr>
          <a:xfrm>
            <a:off x="2028352" y="5634322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77449-938C-DFA1-9953-57C5DBFAA9F2}"/>
              </a:ext>
            </a:extLst>
          </p:cNvPr>
          <p:cNvCxnSpPr/>
          <p:nvPr/>
        </p:nvCxnSpPr>
        <p:spPr>
          <a:xfrm>
            <a:off x="1769272" y="5778005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549B8E-28CF-9ACB-5100-26A5ECBC370C}"/>
              </a:ext>
            </a:extLst>
          </p:cNvPr>
          <p:cNvSpPr txBox="1"/>
          <p:nvPr/>
        </p:nvSpPr>
        <p:spPr>
          <a:xfrm>
            <a:off x="3628318" y="4504160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쵲최적화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F3C775-48C0-9017-A4D7-B92F6CCB86FA}"/>
              </a:ext>
            </a:extLst>
          </p:cNvPr>
          <p:cNvCxnSpPr/>
          <p:nvPr/>
        </p:nvCxnSpPr>
        <p:spPr>
          <a:xfrm>
            <a:off x="3567390" y="4639069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5AADA1-B7C6-FA38-5174-8FD7EDD5A79A}"/>
              </a:ext>
            </a:extLst>
          </p:cNvPr>
          <p:cNvSpPr/>
          <p:nvPr/>
        </p:nvSpPr>
        <p:spPr>
          <a:xfrm>
            <a:off x="450573" y="5019733"/>
            <a:ext cx="5339552" cy="26270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AC8044-D3D9-0CD5-A4FB-26399FF813A3}"/>
              </a:ext>
            </a:extLst>
          </p:cNvPr>
          <p:cNvCxnSpPr/>
          <p:nvPr/>
        </p:nvCxnSpPr>
        <p:spPr>
          <a:xfrm>
            <a:off x="5860513" y="5161006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8BAF55-3715-6112-CF95-5917EDC9BB75}"/>
              </a:ext>
            </a:extLst>
          </p:cNvPr>
          <p:cNvSpPr txBox="1"/>
          <p:nvPr/>
        </p:nvSpPr>
        <p:spPr>
          <a:xfrm>
            <a:off x="6344728" y="5040411"/>
            <a:ext cx="236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9B8A5E-65FC-B989-8C73-2D81B43DBAF7}"/>
              </a:ext>
            </a:extLst>
          </p:cNvPr>
          <p:cNvSpPr txBox="1"/>
          <p:nvPr/>
        </p:nvSpPr>
        <p:spPr>
          <a:xfrm>
            <a:off x="5916258" y="5019733"/>
            <a:ext cx="218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쵲모델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학습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 </a:t>
            </a:r>
          </a:p>
        </p:txBody>
      </p:sp>
    </p:spTree>
    <p:extLst>
      <p:ext uri="{BB962C8B-B14F-4D97-AF65-F5344CB8AC3E}">
        <p14:creationId xmlns:p14="http://schemas.microsoft.com/office/powerpoint/2010/main" val="383674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356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5</cp:revision>
  <dcterms:created xsi:type="dcterms:W3CDTF">2024-08-12T07:57:56Z</dcterms:created>
  <dcterms:modified xsi:type="dcterms:W3CDTF">2024-09-11T23:51:56Z</dcterms:modified>
</cp:coreProperties>
</file>