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86" r:id="rId2"/>
    <p:sldId id="388" r:id="rId3"/>
    <p:sldId id="387" r:id="rId4"/>
    <p:sldId id="381" r:id="rId5"/>
    <p:sldId id="382" r:id="rId6"/>
    <p:sldId id="384" r:id="rId7"/>
    <p:sldId id="383" r:id="rId8"/>
    <p:sldId id="38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1450" autoAdjust="0"/>
  </p:normalViewPr>
  <p:slideViewPr>
    <p:cSldViewPr snapToGrid="0" showGuides="1">
      <p:cViewPr varScale="1">
        <p:scale>
          <a:sx n="98" d="100"/>
          <a:sy n="98" d="100"/>
        </p:scale>
        <p:origin x="408" y="68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C840C-44A8-4068-A42C-C38634C1DDD9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C4934-5525-4E66-AB13-A0AF0C095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359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5B25-ABC3-40C9-BE1E-CFB622FBAF1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664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5B25-ABC3-40C9-BE1E-CFB622FBAF1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338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5B25-ABC3-40C9-BE1E-CFB622FBAF1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577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5B25-ABC3-40C9-BE1E-CFB622FBAF1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599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5B25-ABC3-40C9-BE1E-CFB622FBAF1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890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5B25-ABC3-40C9-BE1E-CFB622FBAF1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60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5B25-ABC3-40C9-BE1E-CFB622FBAF1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186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5B25-ABC3-40C9-BE1E-CFB622FBAF1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220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85D84-5111-0921-F3FE-F837FE94A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AAF50-D297-5913-A4DE-52DA7C85E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CB6913-8D21-608D-BA59-CACC49FFD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71C23F-7891-0F29-6FD8-B05BA5381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EAE22C-300D-0502-17E6-EB861E0B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84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693A7-983F-3BD3-4A1C-56F00F2E6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48620A-D6A5-F4B2-8087-703A0B13C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F0ACEA-7817-C959-B0E3-351A80BD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C93D7D-3F86-5B06-9687-6FAC05D1F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F2B644-EB19-45D8-F7B0-4FD6097E0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11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19D970-B846-D448-F550-6558BD6C5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6D1BE1-B360-2EEC-ACD9-8669E4C6B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C5C0B2-E5B4-8650-348D-3761B39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D5AA5C-9C1B-A5E4-CD53-F628F4FDF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ED4821-EC43-D8E6-683D-54C669B5F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84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41461-DE68-9505-AE69-F7C621444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7AD2A3-99BA-0FC3-4D79-C36A47C00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594D1-C5AC-1F5F-BA31-B292AE41B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3CAA2F-EBCC-BDA8-F8F9-0846F9F0C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C82328-B83E-7B3B-ABF7-113646D4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21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9D7A9-58D3-D7AA-F68A-108327897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8E3A6C-B00C-046C-2562-C4F30D7AA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309083-CBA7-FFB4-13D9-774196EC8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A44C26-DFB8-80CC-6E31-D8C3AA0CF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0624E9-F0F3-03C9-A5D5-F5879BE18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915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505283-E191-15DD-AB4A-9C54A0A68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C67204-B165-9D0D-3C02-A933358B88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723304-908F-75E0-86B7-5A15AF4D6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8A01D9-6FE7-8A22-9D13-B446813C4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BC9790-4ACA-755B-B6AE-0ED793C3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EDF5C7-CFCE-14B6-5DB4-3428264DF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84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56E00-11E8-9B5B-0C18-3247F873B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84DAB9-8F7D-1059-670E-C323E3184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1928D0-E4BA-2FD9-6A25-C1DD0D8D4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B79E14-0C96-D325-12AB-0B745EE1D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A4C3EF-97DD-4DDB-01DB-0A7C9A3B1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DA3E8D-8D7D-9423-434F-47C5E79D6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D2D810-666D-A582-B116-50CF283FD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EF2E7EF-63B5-ECB6-5026-48054F499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58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60E90F-D3ED-0954-32A9-4CB529A91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0F733B-F3D5-333F-ACC9-100344E92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6AFCD7-87B3-19D2-2DD3-7423CE8D9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703295-382D-5938-1CDE-738720CB8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79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6ECC23-28C8-91C4-7738-8AB915FF8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CAC5AE-3AC1-FEBB-F5D0-2EBCD8247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C8E639-8875-EA75-3EF8-CF7CF994C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4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EA6F5-44BF-6037-BD83-52C7FB79F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4FFFA1-8AD1-DC9D-ADCE-9AF71670A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2B24A1-6706-72A9-8F68-176FD9286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2FFAFA-E44A-E712-B57A-C3416AA5B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E27D4C-8AAC-F138-35FB-4769E4F04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C14583-6096-EEF3-84AB-A8D816C37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86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2E3D3-3552-5B1A-0C4B-354513022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65BCF7-03CA-5890-D9DD-12CF385C0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D397DD-0CC6-918E-2ECD-EE64BE24D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AD2D87-BDBB-B7B0-2C2F-BBAFB5DFF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CEAC7C-D732-1A82-FE5E-BBB730498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61BD2A-0878-6967-713B-A0356ACD2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767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56609A-9144-E059-C675-3AAC1F680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8DB0AB-9EF3-45AD-1034-AB4A6BFB8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B78C5A-F826-72E5-7CFA-18CF8CCD8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8A1A30-03B3-4D44-B462-11B25432511F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495BB7-638B-0985-1678-E28E351649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7A5230-3CE4-E926-9036-7F36BA325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674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09A29A-9EC3-4E85-9D79-573751F8B500}"/>
              </a:ext>
            </a:extLst>
          </p:cNvPr>
          <p:cNvSpPr/>
          <p:nvPr/>
        </p:nvSpPr>
        <p:spPr>
          <a:xfrm>
            <a:off x="243281" y="230189"/>
            <a:ext cx="11705438" cy="625488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회귀 분석 모델의 종류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F68E714-C9FE-4FB9-A1AE-69CA553A8121}"/>
              </a:ext>
            </a:extLst>
          </p:cNvPr>
          <p:cNvSpPr/>
          <p:nvPr/>
        </p:nvSpPr>
        <p:spPr>
          <a:xfrm>
            <a:off x="243281" y="6310944"/>
            <a:ext cx="11705439" cy="134304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C11F4E-E170-4607-87DF-EC042B0E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519" y="6445248"/>
            <a:ext cx="2743200" cy="365125"/>
          </a:xfrm>
        </p:spPr>
        <p:txBody>
          <a:bodyPr/>
          <a:lstStyle/>
          <a:p>
            <a:fld id="{5DBBFFF1-5DD1-4FC1-A16B-2D96721D954E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9EC2A-3F04-4DF6-A128-6FC93C485335}"/>
              </a:ext>
            </a:extLst>
          </p:cNvPr>
          <p:cNvSpPr/>
          <p:nvPr/>
        </p:nvSpPr>
        <p:spPr>
          <a:xfrm>
            <a:off x="171450" y="6515122"/>
            <a:ext cx="11585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ko-KR" altLang="en-US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876CD0-C4B1-26DA-84D5-9714AC2179B7}"/>
              </a:ext>
            </a:extLst>
          </p:cNvPr>
          <p:cNvSpPr/>
          <p:nvPr/>
        </p:nvSpPr>
        <p:spPr>
          <a:xfrm>
            <a:off x="457998" y="594392"/>
            <a:ext cx="10242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B66CFC-382F-4BF4-F295-BD5BF3A9E9BF}"/>
              </a:ext>
            </a:extLst>
          </p:cNvPr>
          <p:cNvSpPr txBox="1"/>
          <p:nvPr/>
        </p:nvSpPr>
        <p:spPr>
          <a:xfrm>
            <a:off x="457998" y="1337720"/>
            <a:ext cx="10894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    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CEF0F56-63CB-DF9B-5AC7-81C66049C969}"/>
              </a:ext>
            </a:extLst>
          </p:cNvPr>
          <p:cNvSpPr/>
          <p:nvPr/>
        </p:nvSpPr>
        <p:spPr>
          <a:xfrm>
            <a:off x="1256371" y="1769327"/>
            <a:ext cx="2274849" cy="121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C0F47B8-5530-A1A9-5187-7B5BCFF08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360" y="1186074"/>
            <a:ext cx="8495683" cy="471492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99807BD-4CE4-FC2C-6FD3-1E50DDD4D4DB}"/>
              </a:ext>
            </a:extLst>
          </p:cNvPr>
          <p:cNvSpPr/>
          <p:nvPr/>
        </p:nvSpPr>
        <p:spPr>
          <a:xfrm>
            <a:off x="3327644" y="2087858"/>
            <a:ext cx="2171030" cy="22659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246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09A29A-9EC3-4E85-9D79-573751F8B500}"/>
              </a:ext>
            </a:extLst>
          </p:cNvPr>
          <p:cNvSpPr/>
          <p:nvPr/>
        </p:nvSpPr>
        <p:spPr>
          <a:xfrm>
            <a:off x="243281" y="230189"/>
            <a:ext cx="11705438" cy="625488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실습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1[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 시각화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]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F68E714-C9FE-4FB9-A1AE-69CA553A8121}"/>
              </a:ext>
            </a:extLst>
          </p:cNvPr>
          <p:cNvSpPr/>
          <p:nvPr/>
        </p:nvSpPr>
        <p:spPr>
          <a:xfrm>
            <a:off x="243281" y="6310944"/>
            <a:ext cx="11705439" cy="134304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C11F4E-E170-4607-87DF-EC042B0E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519" y="6445248"/>
            <a:ext cx="2743200" cy="365125"/>
          </a:xfrm>
        </p:spPr>
        <p:txBody>
          <a:bodyPr/>
          <a:lstStyle/>
          <a:p>
            <a:fld id="{5DBBFFF1-5DD1-4FC1-A16B-2D96721D954E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9EC2A-3F04-4DF6-A128-6FC93C485335}"/>
              </a:ext>
            </a:extLst>
          </p:cNvPr>
          <p:cNvSpPr/>
          <p:nvPr/>
        </p:nvSpPr>
        <p:spPr>
          <a:xfrm>
            <a:off x="171450" y="6515122"/>
            <a:ext cx="11585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ko-KR" altLang="en-US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876CD0-C4B1-26DA-84D5-9714AC2179B7}"/>
              </a:ext>
            </a:extLst>
          </p:cNvPr>
          <p:cNvSpPr/>
          <p:nvPr/>
        </p:nvSpPr>
        <p:spPr>
          <a:xfrm>
            <a:off x="457998" y="594392"/>
            <a:ext cx="10242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CEF0F56-63CB-DF9B-5AC7-81C66049C969}"/>
              </a:ext>
            </a:extLst>
          </p:cNvPr>
          <p:cNvSpPr/>
          <p:nvPr/>
        </p:nvSpPr>
        <p:spPr>
          <a:xfrm>
            <a:off x="1256371" y="1769327"/>
            <a:ext cx="2274849" cy="121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8BAF55-3715-6112-CF95-5917EDC9BB75}"/>
              </a:ext>
            </a:extLst>
          </p:cNvPr>
          <p:cNvSpPr txBox="1"/>
          <p:nvPr/>
        </p:nvSpPr>
        <p:spPr>
          <a:xfrm>
            <a:off x="6344728" y="5040411"/>
            <a:ext cx="2367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쵲</a:t>
            </a:r>
            <a:endParaRPr lang="ko-KR" altLang="en-US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5C8E14B-A345-0E4F-2C42-1A0B26816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267" y="1825485"/>
            <a:ext cx="5002891" cy="301465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DD98657-CAAB-3AF8-F9A2-FBB891A63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3045" y="1792593"/>
            <a:ext cx="4312584" cy="311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536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>
            <a:extLst>
              <a:ext uri="{FF2B5EF4-FFF2-40B4-BE49-F238E27FC236}">
                <a16:creationId xmlns:a16="http://schemas.microsoft.com/office/drawing/2014/main" id="{3DEFCB6D-FE29-F651-19F1-79A9976FA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546" y="2156760"/>
            <a:ext cx="3505689" cy="109552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009A29A-9EC3-4E85-9D79-573751F8B500}"/>
              </a:ext>
            </a:extLst>
          </p:cNvPr>
          <p:cNvSpPr/>
          <p:nvPr/>
        </p:nvSpPr>
        <p:spPr>
          <a:xfrm>
            <a:off x="243281" y="230189"/>
            <a:ext cx="11705438" cy="625488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모델 만드는 방법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F68E714-C9FE-4FB9-A1AE-69CA553A8121}"/>
              </a:ext>
            </a:extLst>
          </p:cNvPr>
          <p:cNvSpPr/>
          <p:nvPr/>
        </p:nvSpPr>
        <p:spPr>
          <a:xfrm>
            <a:off x="243281" y="6310944"/>
            <a:ext cx="11705439" cy="134304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C11F4E-E170-4607-87DF-EC042B0E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519" y="6445248"/>
            <a:ext cx="2743200" cy="365125"/>
          </a:xfrm>
        </p:spPr>
        <p:txBody>
          <a:bodyPr/>
          <a:lstStyle/>
          <a:p>
            <a:fld id="{5DBBFFF1-5DD1-4FC1-A16B-2D96721D954E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9EC2A-3F04-4DF6-A128-6FC93C485335}"/>
              </a:ext>
            </a:extLst>
          </p:cNvPr>
          <p:cNvSpPr/>
          <p:nvPr/>
        </p:nvSpPr>
        <p:spPr>
          <a:xfrm>
            <a:off x="171450" y="6515122"/>
            <a:ext cx="11585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ko-KR" altLang="en-US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876CD0-C4B1-26DA-84D5-9714AC2179B7}"/>
              </a:ext>
            </a:extLst>
          </p:cNvPr>
          <p:cNvSpPr/>
          <p:nvPr/>
        </p:nvSpPr>
        <p:spPr>
          <a:xfrm>
            <a:off x="457998" y="594392"/>
            <a:ext cx="10242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B66CFC-382F-4BF4-F295-BD5BF3A9E9BF}"/>
              </a:ext>
            </a:extLst>
          </p:cNvPr>
          <p:cNvSpPr txBox="1"/>
          <p:nvPr/>
        </p:nvSpPr>
        <p:spPr>
          <a:xfrm>
            <a:off x="1256371" y="2665361"/>
            <a:ext cx="10894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    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CEF0F56-63CB-DF9B-5AC7-81C66049C969}"/>
              </a:ext>
            </a:extLst>
          </p:cNvPr>
          <p:cNvSpPr/>
          <p:nvPr/>
        </p:nvSpPr>
        <p:spPr>
          <a:xfrm>
            <a:off x="1256371" y="1769327"/>
            <a:ext cx="2274849" cy="121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A17E355-C8F5-8F68-EAFC-B1A067FEF22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479"/>
          <a:stretch/>
        </p:blipFill>
        <p:spPr>
          <a:xfrm>
            <a:off x="604376" y="1963861"/>
            <a:ext cx="4327176" cy="2868127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5DFDF5D-AA15-5C19-A91C-CBDDAFF07FCA}"/>
              </a:ext>
            </a:extLst>
          </p:cNvPr>
          <p:cNvCxnSpPr>
            <a:cxnSpLocks/>
          </p:cNvCxnSpPr>
          <p:nvPr/>
        </p:nvCxnSpPr>
        <p:spPr>
          <a:xfrm>
            <a:off x="8558370" y="2394383"/>
            <a:ext cx="5840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DAEA887-2DA8-DC54-4E67-1CC37D7F258C}"/>
              </a:ext>
            </a:extLst>
          </p:cNvPr>
          <p:cNvSpPr txBox="1"/>
          <p:nvPr/>
        </p:nvSpPr>
        <p:spPr>
          <a:xfrm>
            <a:off x="9114250" y="2245458"/>
            <a:ext cx="12240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Input</a:t>
            </a:r>
            <a:r>
              <a:rPr lang="ko-KR" altLang="en-US" sz="13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3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Layer</a:t>
            </a:r>
            <a:r>
              <a:rPr lang="ko-KR" altLang="en-US" sz="13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D51C73B-EC30-89B8-7B1A-8BF64B470CAF}"/>
              </a:ext>
            </a:extLst>
          </p:cNvPr>
          <p:cNvCxnSpPr>
            <a:cxnSpLocks/>
          </p:cNvCxnSpPr>
          <p:nvPr/>
        </p:nvCxnSpPr>
        <p:spPr>
          <a:xfrm>
            <a:off x="8558370" y="2701941"/>
            <a:ext cx="5840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1500768-B81C-9AC6-0BFE-DF772E6AC81D}"/>
              </a:ext>
            </a:extLst>
          </p:cNvPr>
          <p:cNvSpPr/>
          <p:nvPr/>
        </p:nvSpPr>
        <p:spPr>
          <a:xfrm>
            <a:off x="1399216" y="2145544"/>
            <a:ext cx="638239" cy="1723930"/>
          </a:xfrm>
          <a:prstGeom prst="rect">
            <a:avLst/>
          </a:prstGeom>
          <a:noFill/>
          <a:ln w="952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66C7946-4ADB-199B-4D2C-BBB736792BBB}"/>
              </a:ext>
            </a:extLst>
          </p:cNvPr>
          <p:cNvSpPr/>
          <p:nvPr/>
        </p:nvSpPr>
        <p:spPr>
          <a:xfrm>
            <a:off x="3881035" y="2124756"/>
            <a:ext cx="638239" cy="172393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433E435-EF5D-1CA5-4427-98D33392D3FD}"/>
              </a:ext>
            </a:extLst>
          </p:cNvPr>
          <p:cNvSpPr/>
          <p:nvPr/>
        </p:nvSpPr>
        <p:spPr>
          <a:xfrm>
            <a:off x="2282890" y="1895538"/>
            <a:ext cx="1209610" cy="2228634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A324DF8-6BFC-FE57-D966-4054EB82F200}"/>
              </a:ext>
            </a:extLst>
          </p:cNvPr>
          <p:cNvCxnSpPr>
            <a:cxnSpLocks/>
          </p:cNvCxnSpPr>
          <p:nvPr/>
        </p:nvCxnSpPr>
        <p:spPr>
          <a:xfrm>
            <a:off x="8588672" y="2975205"/>
            <a:ext cx="5840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26B292F-705B-26E7-3826-F7ABDA163563}"/>
              </a:ext>
            </a:extLst>
          </p:cNvPr>
          <p:cNvSpPr txBox="1"/>
          <p:nvPr/>
        </p:nvSpPr>
        <p:spPr>
          <a:xfrm>
            <a:off x="9114250" y="2850484"/>
            <a:ext cx="12583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Ouput</a:t>
            </a:r>
            <a:r>
              <a:rPr lang="en-US" altLang="ko-KR" sz="13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Layer</a:t>
            </a:r>
            <a:endParaRPr lang="ko-KR" altLang="en-US" sz="13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3AB5AC-98E1-7EC2-98AE-506E57315A69}"/>
              </a:ext>
            </a:extLst>
          </p:cNvPr>
          <p:cNvSpPr txBox="1"/>
          <p:nvPr/>
        </p:nvSpPr>
        <p:spPr>
          <a:xfrm>
            <a:off x="9114250" y="2555747"/>
            <a:ext cx="13508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Hidden Layer</a:t>
            </a:r>
            <a:endParaRPr lang="ko-KR" altLang="en-US" sz="13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6672B5-D0ED-CB97-4D45-0D705BB8D132}"/>
              </a:ext>
            </a:extLst>
          </p:cNvPr>
          <p:cNvSpPr txBox="1"/>
          <p:nvPr/>
        </p:nvSpPr>
        <p:spPr>
          <a:xfrm>
            <a:off x="5177460" y="4233837"/>
            <a:ext cx="5223061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Input Layer :</a:t>
            </a:r>
            <a:r>
              <a:rPr lang="en-US" altLang="ko-KR" sz="13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layers.</a:t>
            </a:r>
            <a:r>
              <a:rPr lang="en-US" altLang="ko-KR" sz="1300" b="1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Input</a:t>
            </a:r>
            <a:r>
              <a:rPr lang="en-US" altLang="ko-KR" sz="13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(shape) </a:t>
            </a:r>
            <a:r>
              <a:rPr lang="en-US" altLang="ko-KR" sz="13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13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입력 데이터 </a:t>
            </a:r>
            <a:r>
              <a:rPr lang="en-US" altLang="ko-KR" sz="13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</a:t>
            </a:r>
            <a:r>
              <a:rPr lang="ko-KR" altLang="en-US" sz="13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개의 차원</a:t>
            </a:r>
            <a:r>
              <a:rPr lang="en-US" altLang="ko-KR" sz="13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</a:p>
          <a:p>
            <a:endParaRPr lang="en-US" altLang="ko-KR" sz="1300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3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Hidden Layer : </a:t>
            </a:r>
            <a:r>
              <a:rPr lang="en-US" altLang="ko-KR" sz="13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layers.</a:t>
            </a:r>
            <a:r>
              <a:rPr lang="en-US" altLang="ko-KR" sz="1300" b="1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Dense</a:t>
            </a:r>
            <a:r>
              <a:rPr lang="en-US" altLang="ko-KR" sz="13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sz="13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노드의 수</a:t>
            </a:r>
            <a:r>
              <a:rPr lang="en-US" altLang="ko-KR" sz="13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,activation)</a:t>
            </a:r>
          </a:p>
          <a:p>
            <a:endParaRPr lang="en-US" altLang="ko-KR" sz="1300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3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OutPut</a:t>
            </a:r>
            <a:r>
              <a:rPr lang="en-US" altLang="ko-KR" sz="13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Layer : </a:t>
            </a:r>
            <a:r>
              <a:rPr lang="en-US" altLang="ko-KR" sz="13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layers.Dense</a:t>
            </a:r>
            <a:r>
              <a:rPr lang="en-US" altLang="ko-KR" sz="13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sz="13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출력 차원</a:t>
            </a:r>
            <a:r>
              <a:rPr lang="en-US" altLang="ko-KR" sz="13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 </a:t>
            </a:r>
            <a:endParaRPr lang="ko-KR" altLang="en-US" sz="13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6CC0AA-36D2-7BF4-01DE-0B1C59945BAB}"/>
              </a:ext>
            </a:extLst>
          </p:cNvPr>
          <p:cNvSpPr txBox="1"/>
          <p:nvPr/>
        </p:nvSpPr>
        <p:spPr>
          <a:xfrm>
            <a:off x="1547427" y="1758155"/>
            <a:ext cx="57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x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0CABAE-F3CE-7D1C-133A-C360B6C13E45}"/>
              </a:ext>
            </a:extLst>
          </p:cNvPr>
          <p:cNvSpPr txBox="1"/>
          <p:nvPr/>
        </p:nvSpPr>
        <p:spPr>
          <a:xfrm>
            <a:off x="4013591" y="1709321"/>
            <a:ext cx="57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y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3881FF-F115-390D-0441-29D25D9A5B21}"/>
              </a:ext>
            </a:extLst>
          </p:cNvPr>
          <p:cNvSpPr txBox="1"/>
          <p:nvPr/>
        </p:nvSpPr>
        <p:spPr>
          <a:xfrm>
            <a:off x="444500" y="1080983"/>
            <a:ext cx="3891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모델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= </a:t>
            </a:r>
            <a:r>
              <a:rPr lang="en-US" altLang="ko-KR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x,y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관계를 잘 나타내는 함수</a:t>
            </a:r>
            <a:endParaRPr lang="ko-KR" altLang="en-US" sz="18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7695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09A29A-9EC3-4E85-9D79-573751F8B500}"/>
              </a:ext>
            </a:extLst>
          </p:cNvPr>
          <p:cNvSpPr/>
          <p:nvPr/>
        </p:nvSpPr>
        <p:spPr>
          <a:xfrm>
            <a:off x="243281" y="230189"/>
            <a:ext cx="11705438" cy="625488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실습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2[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선형 회귀 코드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]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F68E714-C9FE-4FB9-A1AE-69CA553A8121}"/>
              </a:ext>
            </a:extLst>
          </p:cNvPr>
          <p:cNvSpPr/>
          <p:nvPr/>
        </p:nvSpPr>
        <p:spPr>
          <a:xfrm>
            <a:off x="243281" y="6310944"/>
            <a:ext cx="11705439" cy="134304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C11F4E-E170-4607-87DF-EC042B0E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519" y="6445248"/>
            <a:ext cx="2743200" cy="365125"/>
          </a:xfrm>
        </p:spPr>
        <p:txBody>
          <a:bodyPr/>
          <a:lstStyle/>
          <a:p>
            <a:fld id="{5DBBFFF1-5DD1-4FC1-A16B-2D96721D954E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9EC2A-3F04-4DF6-A128-6FC93C485335}"/>
              </a:ext>
            </a:extLst>
          </p:cNvPr>
          <p:cNvSpPr/>
          <p:nvPr/>
        </p:nvSpPr>
        <p:spPr>
          <a:xfrm>
            <a:off x="171450" y="6515122"/>
            <a:ext cx="11585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ko-KR" altLang="en-US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876CD0-C4B1-26DA-84D5-9714AC2179B7}"/>
              </a:ext>
            </a:extLst>
          </p:cNvPr>
          <p:cNvSpPr/>
          <p:nvPr/>
        </p:nvSpPr>
        <p:spPr>
          <a:xfrm>
            <a:off x="457998" y="594392"/>
            <a:ext cx="10242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CEF0F56-63CB-DF9B-5AC7-81C66049C969}"/>
              </a:ext>
            </a:extLst>
          </p:cNvPr>
          <p:cNvSpPr/>
          <p:nvPr/>
        </p:nvSpPr>
        <p:spPr>
          <a:xfrm>
            <a:off x="1256371" y="1769327"/>
            <a:ext cx="2274849" cy="121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9A114DD-590C-56B5-22BF-7CC8554DFD0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203"/>
          <a:stretch/>
        </p:blipFill>
        <p:spPr>
          <a:xfrm>
            <a:off x="394828" y="1219880"/>
            <a:ext cx="5465685" cy="472593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C1B271B-886E-E0A8-522A-59B807DBC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972" y="1151727"/>
            <a:ext cx="4153988" cy="314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C3481F4-7A4C-CDA1-5F01-2B1E794D8CCA}"/>
              </a:ext>
            </a:extLst>
          </p:cNvPr>
          <p:cNvCxnSpPr/>
          <p:nvPr/>
        </p:nvCxnSpPr>
        <p:spPr>
          <a:xfrm>
            <a:off x="2868591" y="2386631"/>
            <a:ext cx="2590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2A535A4-67CC-57D6-2B9E-004536879C52}"/>
              </a:ext>
            </a:extLst>
          </p:cNvPr>
          <p:cNvSpPr txBox="1"/>
          <p:nvPr/>
        </p:nvSpPr>
        <p:spPr>
          <a:xfrm>
            <a:off x="3127671" y="2255826"/>
            <a:ext cx="2747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입력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data (-1~1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까지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1000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개의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data)</a:t>
            </a:r>
            <a:endParaRPr lang="ko-KR" altLang="en-US" sz="11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E0DCBC-F546-3B25-5BB1-87A47632E04E}"/>
              </a:ext>
            </a:extLst>
          </p:cNvPr>
          <p:cNvSpPr/>
          <p:nvPr/>
        </p:nvSpPr>
        <p:spPr>
          <a:xfrm>
            <a:off x="457998" y="2255825"/>
            <a:ext cx="5339552" cy="48737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CB9EF2-31B6-4F88-BB7A-492C83EA1C53}"/>
              </a:ext>
            </a:extLst>
          </p:cNvPr>
          <p:cNvSpPr/>
          <p:nvPr/>
        </p:nvSpPr>
        <p:spPr>
          <a:xfrm>
            <a:off x="461469" y="2789211"/>
            <a:ext cx="5339552" cy="563519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E346668-4CC6-5391-79D2-B5221FEEA9ED}"/>
              </a:ext>
            </a:extLst>
          </p:cNvPr>
          <p:cNvSpPr/>
          <p:nvPr/>
        </p:nvSpPr>
        <p:spPr>
          <a:xfrm>
            <a:off x="457894" y="3391306"/>
            <a:ext cx="5339552" cy="92788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B12B3C-2A5E-5458-F019-A88B179A72E4}"/>
              </a:ext>
            </a:extLst>
          </p:cNvPr>
          <p:cNvSpPr/>
          <p:nvPr/>
        </p:nvSpPr>
        <p:spPr>
          <a:xfrm>
            <a:off x="457894" y="4365197"/>
            <a:ext cx="5339552" cy="51085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3F5DF2-4428-73F8-E6BD-68838A901F18}"/>
              </a:ext>
            </a:extLst>
          </p:cNvPr>
          <p:cNvSpPr txBox="1"/>
          <p:nvPr/>
        </p:nvSpPr>
        <p:spPr>
          <a:xfrm>
            <a:off x="2642830" y="2908709"/>
            <a:ext cx="2367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Model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구축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9E7BD88-41C6-A4BD-AA71-57940878BF57}"/>
              </a:ext>
            </a:extLst>
          </p:cNvPr>
          <p:cNvCxnSpPr/>
          <p:nvPr/>
        </p:nvCxnSpPr>
        <p:spPr>
          <a:xfrm>
            <a:off x="2383750" y="3052392"/>
            <a:ext cx="2590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AEF2FD9-7B08-D011-867C-0A46EFF36510}"/>
              </a:ext>
            </a:extLst>
          </p:cNvPr>
          <p:cNvCxnSpPr>
            <a:cxnSpLocks/>
          </p:cNvCxnSpPr>
          <p:nvPr/>
        </p:nvCxnSpPr>
        <p:spPr>
          <a:xfrm>
            <a:off x="4763731" y="3557449"/>
            <a:ext cx="0" cy="1474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20C2D99-D351-D8F6-3970-36C42E875081}"/>
              </a:ext>
            </a:extLst>
          </p:cNvPr>
          <p:cNvSpPr txBox="1"/>
          <p:nvPr/>
        </p:nvSpPr>
        <p:spPr>
          <a:xfrm>
            <a:off x="4395633" y="3693682"/>
            <a:ext cx="113521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test 30%</a:t>
            </a:r>
          </a:p>
          <a:p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train 70 % </a:t>
            </a:r>
          </a:p>
          <a:p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데이터 나눔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56FDB2C-311B-9693-396B-77A3FD7DA049}"/>
              </a:ext>
            </a:extLst>
          </p:cNvPr>
          <p:cNvSpPr/>
          <p:nvPr/>
        </p:nvSpPr>
        <p:spPr>
          <a:xfrm>
            <a:off x="450573" y="5295409"/>
            <a:ext cx="5339552" cy="65041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F623F6-DC18-3EA9-D96F-AC13FB2FF356}"/>
              </a:ext>
            </a:extLst>
          </p:cNvPr>
          <p:cNvSpPr txBox="1"/>
          <p:nvPr/>
        </p:nvSpPr>
        <p:spPr>
          <a:xfrm>
            <a:off x="2004453" y="5638120"/>
            <a:ext cx="2367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시각화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4B77449-938C-DFA1-9953-57C5DBFAA9F2}"/>
              </a:ext>
            </a:extLst>
          </p:cNvPr>
          <p:cNvCxnSpPr/>
          <p:nvPr/>
        </p:nvCxnSpPr>
        <p:spPr>
          <a:xfrm>
            <a:off x="1769272" y="5778005"/>
            <a:ext cx="2590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7549B8E-28CF-9ACB-5100-26A5ECBC370C}"/>
              </a:ext>
            </a:extLst>
          </p:cNvPr>
          <p:cNvSpPr txBox="1"/>
          <p:nvPr/>
        </p:nvSpPr>
        <p:spPr>
          <a:xfrm>
            <a:off x="3628318" y="4504160"/>
            <a:ext cx="2367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쵲최적화</a:t>
            </a:r>
            <a:endParaRPr lang="ko-KR" altLang="en-US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CF3C775-48C0-9017-A4D7-B92F6CCB86FA}"/>
              </a:ext>
            </a:extLst>
          </p:cNvPr>
          <p:cNvCxnSpPr/>
          <p:nvPr/>
        </p:nvCxnSpPr>
        <p:spPr>
          <a:xfrm>
            <a:off x="3567390" y="4639069"/>
            <a:ext cx="2590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D5AADA1-B7C6-FA38-5174-8FD7EDD5A79A}"/>
              </a:ext>
            </a:extLst>
          </p:cNvPr>
          <p:cNvSpPr/>
          <p:nvPr/>
        </p:nvSpPr>
        <p:spPr>
          <a:xfrm>
            <a:off x="450573" y="5019733"/>
            <a:ext cx="5339552" cy="25754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2AC8044-D3D9-0CD5-A4FB-26399FF813A3}"/>
              </a:ext>
            </a:extLst>
          </p:cNvPr>
          <p:cNvCxnSpPr/>
          <p:nvPr/>
        </p:nvCxnSpPr>
        <p:spPr>
          <a:xfrm>
            <a:off x="5860513" y="5161006"/>
            <a:ext cx="2590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38BAF55-3715-6112-CF95-5917EDC9BB75}"/>
              </a:ext>
            </a:extLst>
          </p:cNvPr>
          <p:cNvSpPr txBox="1"/>
          <p:nvPr/>
        </p:nvSpPr>
        <p:spPr>
          <a:xfrm>
            <a:off x="6344728" y="5040411"/>
            <a:ext cx="2367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쵲</a:t>
            </a:r>
            <a:endParaRPr lang="ko-KR" altLang="en-US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C9B8A5E-65FC-B989-8C73-2D81B43DBAF7}"/>
              </a:ext>
            </a:extLst>
          </p:cNvPr>
          <p:cNvSpPr txBox="1"/>
          <p:nvPr/>
        </p:nvSpPr>
        <p:spPr>
          <a:xfrm>
            <a:off x="5916258" y="5019733"/>
            <a:ext cx="218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쵲모델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학습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예측 </a:t>
            </a:r>
          </a:p>
        </p:txBody>
      </p:sp>
    </p:spTree>
    <p:extLst>
      <p:ext uri="{BB962C8B-B14F-4D97-AF65-F5344CB8AC3E}">
        <p14:creationId xmlns:p14="http://schemas.microsoft.com/office/powerpoint/2010/main" val="3836747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09A29A-9EC3-4E85-9D79-573751F8B500}"/>
              </a:ext>
            </a:extLst>
          </p:cNvPr>
          <p:cNvSpPr/>
          <p:nvPr/>
        </p:nvSpPr>
        <p:spPr>
          <a:xfrm>
            <a:off x="243281" y="230189"/>
            <a:ext cx="11705438" cy="625488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실습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3[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비선형 다항 회귀 코드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]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F68E714-C9FE-4FB9-A1AE-69CA553A8121}"/>
              </a:ext>
            </a:extLst>
          </p:cNvPr>
          <p:cNvSpPr/>
          <p:nvPr/>
        </p:nvSpPr>
        <p:spPr>
          <a:xfrm>
            <a:off x="243281" y="6310944"/>
            <a:ext cx="11705439" cy="134304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C11F4E-E170-4607-87DF-EC042B0E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519" y="6445248"/>
            <a:ext cx="2743200" cy="365125"/>
          </a:xfrm>
        </p:spPr>
        <p:txBody>
          <a:bodyPr/>
          <a:lstStyle/>
          <a:p>
            <a:fld id="{5DBBFFF1-5DD1-4FC1-A16B-2D96721D954E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9EC2A-3F04-4DF6-A128-6FC93C485335}"/>
              </a:ext>
            </a:extLst>
          </p:cNvPr>
          <p:cNvSpPr/>
          <p:nvPr/>
        </p:nvSpPr>
        <p:spPr>
          <a:xfrm>
            <a:off x="171450" y="6515122"/>
            <a:ext cx="11585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ko-KR" altLang="en-US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876CD0-C4B1-26DA-84D5-9714AC2179B7}"/>
              </a:ext>
            </a:extLst>
          </p:cNvPr>
          <p:cNvSpPr/>
          <p:nvPr/>
        </p:nvSpPr>
        <p:spPr>
          <a:xfrm>
            <a:off x="457998" y="594392"/>
            <a:ext cx="10242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B66CFC-382F-4BF4-F295-BD5BF3A9E9BF}"/>
              </a:ext>
            </a:extLst>
          </p:cNvPr>
          <p:cNvSpPr txBox="1"/>
          <p:nvPr/>
        </p:nvSpPr>
        <p:spPr>
          <a:xfrm>
            <a:off x="457998" y="1337720"/>
            <a:ext cx="10894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    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CEF0F56-63CB-DF9B-5AC7-81C66049C969}"/>
              </a:ext>
            </a:extLst>
          </p:cNvPr>
          <p:cNvSpPr/>
          <p:nvPr/>
        </p:nvSpPr>
        <p:spPr>
          <a:xfrm>
            <a:off x="1256371" y="1769327"/>
            <a:ext cx="2274849" cy="121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41734BB-3957-E186-22B6-B8B9D309F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798" y="1054668"/>
            <a:ext cx="4545802" cy="505728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4B1C00A-DC32-7DDD-E991-9AFB6E3182FD}"/>
              </a:ext>
            </a:extLst>
          </p:cNvPr>
          <p:cNvSpPr/>
          <p:nvPr/>
        </p:nvSpPr>
        <p:spPr>
          <a:xfrm>
            <a:off x="934248" y="3327400"/>
            <a:ext cx="2183304" cy="76592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621A4297-E316-3C9F-2E9D-3E06F0869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705" y="1096698"/>
            <a:ext cx="3838917" cy="290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3F13D8-90DD-1815-35FA-9F231202DD59}"/>
              </a:ext>
            </a:extLst>
          </p:cNvPr>
          <p:cNvSpPr txBox="1"/>
          <p:nvPr/>
        </p:nvSpPr>
        <p:spPr>
          <a:xfrm>
            <a:off x="6096000" y="4241516"/>
            <a:ext cx="5678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[</a:t>
            </a:r>
            <a:r>
              <a:rPr lang="ko-KR" altLang="en-US" sz="1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문제 </a:t>
            </a:r>
            <a:r>
              <a:rPr lang="en-US" altLang="ko-KR" sz="1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1] Dense</a:t>
            </a:r>
            <a:r>
              <a:rPr lang="ko-KR" altLang="en-US" sz="1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 </a:t>
            </a:r>
            <a:r>
              <a:rPr lang="en-US" altLang="ko-KR" sz="1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</a:t>
            </a:r>
            <a:r>
              <a:rPr lang="ko-KR" altLang="en-US" sz="1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인 모델과 </a:t>
            </a:r>
            <a:r>
              <a:rPr lang="en-US" altLang="ko-KR" sz="1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Dense 3</a:t>
            </a:r>
            <a:r>
              <a:rPr lang="ko-KR" altLang="en-US" sz="1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인 모델 비교해 보기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1946455-1C27-2A94-2461-24E56BD973B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6479"/>
          <a:stretch/>
        </p:blipFill>
        <p:spPr>
          <a:xfrm>
            <a:off x="7539088" y="4859752"/>
            <a:ext cx="1889210" cy="125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331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09A29A-9EC3-4E85-9D79-573751F8B500}"/>
              </a:ext>
            </a:extLst>
          </p:cNvPr>
          <p:cNvSpPr/>
          <p:nvPr/>
        </p:nvSpPr>
        <p:spPr>
          <a:xfrm>
            <a:off x="243281" y="230189"/>
            <a:ext cx="11705438" cy="625488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과적합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F68E714-C9FE-4FB9-A1AE-69CA553A8121}"/>
              </a:ext>
            </a:extLst>
          </p:cNvPr>
          <p:cNvSpPr/>
          <p:nvPr/>
        </p:nvSpPr>
        <p:spPr>
          <a:xfrm>
            <a:off x="243281" y="6310944"/>
            <a:ext cx="11705439" cy="134304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C11F4E-E170-4607-87DF-EC042B0E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519" y="6445248"/>
            <a:ext cx="2743200" cy="365125"/>
          </a:xfrm>
        </p:spPr>
        <p:txBody>
          <a:bodyPr/>
          <a:lstStyle/>
          <a:p>
            <a:fld id="{5DBBFFF1-5DD1-4FC1-A16B-2D96721D954E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9EC2A-3F04-4DF6-A128-6FC93C485335}"/>
              </a:ext>
            </a:extLst>
          </p:cNvPr>
          <p:cNvSpPr/>
          <p:nvPr/>
        </p:nvSpPr>
        <p:spPr>
          <a:xfrm>
            <a:off x="171450" y="6515122"/>
            <a:ext cx="11585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ko-KR" altLang="en-US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876CD0-C4B1-26DA-84D5-9714AC2179B7}"/>
              </a:ext>
            </a:extLst>
          </p:cNvPr>
          <p:cNvSpPr/>
          <p:nvPr/>
        </p:nvSpPr>
        <p:spPr>
          <a:xfrm>
            <a:off x="457998" y="594392"/>
            <a:ext cx="10242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B66CFC-382F-4BF4-F295-BD5BF3A9E9BF}"/>
              </a:ext>
            </a:extLst>
          </p:cNvPr>
          <p:cNvSpPr txBox="1"/>
          <p:nvPr/>
        </p:nvSpPr>
        <p:spPr>
          <a:xfrm>
            <a:off x="457998" y="1337720"/>
            <a:ext cx="10894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    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CEF0F56-63CB-DF9B-5AC7-81C66049C969}"/>
              </a:ext>
            </a:extLst>
          </p:cNvPr>
          <p:cNvSpPr/>
          <p:nvPr/>
        </p:nvSpPr>
        <p:spPr>
          <a:xfrm>
            <a:off x="1256371" y="1769327"/>
            <a:ext cx="2274849" cy="121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0D9AA1-FB28-9665-B94A-1C23A0F78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431" y="1847167"/>
            <a:ext cx="6721366" cy="3668003"/>
          </a:xfrm>
          <a:prstGeom prst="rect">
            <a:avLst/>
          </a:prstGeom>
        </p:spPr>
      </p:pic>
      <p:pic>
        <p:nvPicPr>
          <p:cNvPr id="1026" name="Picture 2" descr="과적합 문제 - IT위키">
            <a:extLst>
              <a:ext uri="{FF2B5EF4-FFF2-40B4-BE49-F238E27FC236}">
                <a16:creationId xmlns:a16="http://schemas.microsoft.com/office/drawing/2014/main" id="{7B69D14B-2685-B523-16DB-D37F41385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35" y="1219880"/>
            <a:ext cx="4165779" cy="137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BF17983-2E67-6A66-93FA-D6413A116C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52" y="3413376"/>
            <a:ext cx="2431825" cy="174976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490E0BE-DCF1-7D54-F73F-04A256DC0E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7239" y="3478120"/>
            <a:ext cx="2274849" cy="1795934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1C4BE70C-1A77-DCDB-AD8A-98E920B2AA00}"/>
              </a:ext>
            </a:extLst>
          </p:cNvPr>
          <p:cNvSpPr/>
          <p:nvPr/>
        </p:nvSpPr>
        <p:spPr>
          <a:xfrm>
            <a:off x="2508910" y="4248931"/>
            <a:ext cx="212219" cy="1663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5FFE331-1BDC-DEEC-7F0D-FD316EE208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9301" y="5318464"/>
            <a:ext cx="2532752" cy="86587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A2B218-134E-86FB-8500-4F9F7BAEE4CF}"/>
              </a:ext>
            </a:extLst>
          </p:cNvPr>
          <p:cNvSpPr/>
          <p:nvPr/>
        </p:nvSpPr>
        <p:spPr>
          <a:xfrm>
            <a:off x="5459905" y="3030415"/>
            <a:ext cx="2062818" cy="76592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057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09A29A-9EC3-4E85-9D79-573751F8B500}"/>
              </a:ext>
            </a:extLst>
          </p:cNvPr>
          <p:cNvSpPr/>
          <p:nvPr/>
        </p:nvSpPr>
        <p:spPr>
          <a:xfrm>
            <a:off x="243281" y="230189"/>
            <a:ext cx="11705438" cy="625488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실습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4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F68E714-C9FE-4FB9-A1AE-69CA553A8121}"/>
              </a:ext>
            </a:extLst>
          </p:cNvPr>
          <p:cNvSpPr/>
          <p:nvPr/>
        </p:nvSpPr>
        <p:spPr>
          <a:xfrm>
            <a:off x="243281" y="6310944"/>
            <a:ext cx="11705439" cy="134304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C11F4E-E170-4607-87DF-EC042B0E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519" y="6445248"/>
            <a:ext cx="2743200" cy="365125"/>
          </a:xfrm>
        </p:spPr>
        <p:txBody>
          <a:bodyPr/>
          <a:lstStyle/>
          <a:p>
            <a:fld id="{5DBBFFF1-5DD1-4FC1-A16B-2D96721D954E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9EC2A-3F04-4DF6-A128-6FC93C485335}"/>
              </a:ext>
            </a:extLst>
          </p:cNvPr>
          <p:cNvSpPr/>
          <p:nvPr/>
        </p:nvSpPr>
        <p:spPr>
          <a:xfrm>
            <a:off x="171450" y="6515122"/>
            <a:ext cx="11585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ko-KR" altLang="en-US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876CD0-C4B1-26DA-84D5-9714AC2179B7}"/>
              </a:ext>
            </a:extLst>
          </p:cNvPr>
          <p:cNvSpPr/>
          <p:nvPr/>
        </p:nvSpPr>
        <p:spPr>
          <a:xfrm>
            <a:off x="457998" y="594392"/>
            <a:ext cx="10242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B66CFC-382F-4BF4-F295-BD5BF3A9E9BF}"/>
              </a:ext>
            </a:extLst>
          </p:cNvPr>
          <p:cNvSpPr txBox="1"/>
          <p:nvPr/>
        </p:nvSpPr>
        <p:spPr>
          <a:xfrm>
            <a:off x="568463" y="1192566"/>
            <a:ext cx="10894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    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CEF0F56-63CB-DF9B-5AC7-81C66049C969}"/>
              </a:ext>
            </a:extLst>
          </p:cNvPr>
          <p:cNvSpPr/>
          <p:nvPr/>
        </p:nvSpPr>
        <p:spPr>
          <a:xfrm>
            <a:off x="1256371" y="1769327"/>
            <a:ext cx="2274849" cy="121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25B8D06-7FAD-8EB3-40B0-A38318E15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413" y="1661613"/>
            <a:ext cx="4372838" cy="318440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EC0B78E-1C23-5246-F87D-3B17FE577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040" y="1628454"/>
            <a:ext cx="4999826" cy="4227794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6734BD4B-6E02-17DF-1D1D-DA0D9595987D}"/>
              </a:ext>
            </a:extLst>
          </p:cNvPr>
          <p:cNvSpPr/>
          <p:nvPr/>
        </p:nvSpPr>
        <p:spPr>
          <a:xfrm>
            <a:off x="2325889" y="3869474"/>
            <a:ext cx="1957675" cy="147835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DFE1342-F64A-E649-7F00-994CB56166B2}"/>
              </a:ext>
            </a:extLst>
          </p:cNvPr>
          <p:cNvSpPr/>
          <p:nvPr/>
        </p:nvSpPr>
        <p:spPr>
          <a:xfrm>
            <a:off x="657481" y="2249063"/>
            <a:ext cx="911874" cy="102271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B3250E32-AB39-8CB4-6011-48A1A32CE7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529" y="904200"/>
            <a:ext cx="5842084" cy="62384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D19A7D9-9C1F-3304-83B3-1B669E300545}"/>
              </a:ext>
            </a:extLst>
          </p:cNvPr>
          <p:cNvSpPr txBox="1"/>
          <p:nvPr/>
        </p:nvSpPr>
        <p:spPr>
          <a:xfrm>
            <a:off x="5931922" y="4953839"/>
            <a:ext cx="5825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[</a:t>
            </a:r>
            <a:r>
              <a:rPr lang="ko-KR" altLang="en-US" sz="1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문제</a:t>
            </a:r>
            <a:r>
              <a:rPr lang="en-US" altLang="ko-KR" sz="1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2] </a:t>
            </a:r>
            <a:r>
              <a:rPr lang="ko-KR" altLang="en-US" sz="1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규제를 작게 준 것과 아주 크게 준 것과 적당히 준 것 </a:t>
            </a:r>
            <a:endParaRPr lang="en-US" altLang="ko-KR" sz="1400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       </a:t>
            </a:r>
            <a:r>
              <a:rPr lang="ko-KR" altLang="en-US" sz="1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아주 작게 준 것의 차이를 비교 </a:t>
            </a:r>
          </a:p>
        </p:txBody>
      </p:sp>
    </p:spTree>
    <p:extLst>
      <p:ext uri="{BB962C8B-B14F-4D97-AF65-F5344CB8AC3E}">
        <p14:creationId xmlns:p14="http://schemas.microsoft.com/office/powerpoint/2010/main" val="321412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09A29A-9EC3-4E85-9D79-573751F8B500}"/>
              </a:ext>
            </a:extLst>
          </p:cNvPr>
          <p:cNvSpPr/>
          <p:nvPr/>
        </p:nvSpPr>
        <p:spPr>
          <a:xfrm>
            <a:off x="243281" y="230189"/>
            <a:ext cx="11705438" cy="625488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실습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4[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다중 출력 회기 코드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]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F68E714-C9FE-4FB9-A1AE-69CA553A8121}"/>
              </a:ext>
            </a:extLst>
          </p:cNvPr>
          <p:cNvSpPr/>
          <p:nvPr/>
        </p:nvSpPr>
        <p:spPr>
          <a:xfrm>
            <a:off x="243281" y="6310944"/>
            <a:ext cx="11705439" cy="134304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C11F4E-E170-4607-87DF-EC042B0E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519" y="6445248"/>
            <a:ext cx="2743200" cy="365125"/>
          </a:xfrm>
        </p:spPr>
        <p:txBody>
          <a:bodyPr/>
          <a:lstStyle/>
          <a:p>
            <a:fld id="{5DBBFFF1-5DD1-4FC1-A16B-2D96721D954E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9EC2A-3F04-4DF6-A128-6FC93C485335}"/>
              </a:ext>
            </a:extLst>
          </p:cNvPr>
          <p:cNvSpPr/>
          <p:nvPr/>
        </p:nvSpPr>
        <p:spPr>
          <a:xfrm>
            <a:off x="171450" y="6515122"/>
            <a:ext cx="11585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ko-KR" altLang="en-US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876CD0-C4B1-26DA-84D5-9714AC2179B7}"/>
              </a:ext>
            </a:extLst>
          </p:cNvPr>
          <p:cNvSpPr/>
          <p:nvPr/>
        </p:nvSpPr>
        <p:spPr>
          <a:xfrm>
            <a:off x="457998" y="594392"/>
            <a:ext cx="10242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B66CFC-382F-4BF4-F295-BD5BF3A9E9BF}"/>
              </a:ext>
            </a:extLst>
          </p:cNvPr>
          <p:cNvSpPr txBox="1"/>
          <p:nvPr/>
        </p:nvSpPr>
        <p:spPr>
          <a:xfrm>
            <a:off x="457998" y="1337720"/>
            <a:ext cx="10894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    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CEF0F56-63CB-DF9B-5AC7-81C66049C969}"/>
              </a:ext>
            </a:extLst>
          </p:cNvPr>
          <p:cNvSpPr/>
          <p:nvPr/>
        </p:nvSpPr>
        <p:spPr>
          <a:xfrm>
            <a:off x="1256371" y="1769327"/>
            <a:ext cx="2274849" cy="121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B1C00A-DC32-7DDD-E991-9AFB6E3182FD}"/>
              </a:ext>
            </a:extLst>
          </p:cNvPr>
          <p:cNvSpPr/>
          <p:nvPr/>
        </p:nvSpPr>
        <p:spPr>
          <a:xfrm>
            <a:off x="934248" y="3327400"/>
            <a:ext cx="2183304" cy="76592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58A4917-E601-788C-EAFA-A23952B46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03" y="1128753"/>
            <a:ext cx="4577531" cy="452014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E638D55-DB63-9B19-83D5-3D163F13D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9960" y="1765189"/>
            <a:ext cx="5023037" cy="363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984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4274</TotalTime>
  <Words>190</Words>
  <Application>Microsoft Office PowerPoint</Application>
  <PresentationFormat>와이드스크린</PresentationFormat>
  <Paragraphs>76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Microsoft GothicNeo Light</vt:lpstr>
      <vt:lpstr>굴림</vt:lpstr>
      <vt:lpstr>맑은 고딕</vt:lpstr>
      <vt:lpstr>에스코어 드림 4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이다해</dc:creator>
  <cp:lastModifiedBy>이다해</cp:lastModifiedBy>
  <cp:revision>9</cp:revision>
  <dcterms:created xsi:type="dcterms:W3CDTF">2024-08-12T07:57:56Z</dcterms:created>
  <dcterms:modified xsi:type="dcterms:W3CDTF">2024-09-23T23:42:01Z</dcterms:modified>
</cp:coreProperties>
</file>