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8" r:id="rId2"/>
    <p:sldId id="386" r:id="rId3"/>
    <p:sldId id="390" r:id="rId4"/>
    <p:sldId id="391" r:id="rId5"/>
    <p:sldId id="392" r:id="rId6"/>
    <p:sldId id="393" r:id="rId7"/>
    <p:sldId id="394" r:id="rId8"/>
    <p:sldId id="397" r:id="rId9"/>
    <p:sldId id="396" r:id="rId10"/>
    <p:sldId id="395" r:id="rId11"/>
    <p:sldId id="398" r:id="rId12"/>
    <p:sldId id="39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450" autoAdjust="0"/>
  </p:normalViewPr>
  <p:slideViewPr>
    <p:cSldViewPr snapToGrid="0" showGuides="1">
      <p:cViewPr varScale="1">
        <p:scale>
          <a:sx n="98" d="100"/>
          <a:sy n="98" d="100"/>
        </p:scale>
        <p:origin x="930" y="9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840C-44A8-4068-A42C-C38634C1DDD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C4934-5525-4E66-AB13-A0AF0C095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5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3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71F5E-A31E-694E-B393-0C81CD4FF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CE97CD-92F3-B6F2-0921-3EF79C76D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1F2541-B2D3-33B9-BF92-526B4085E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496D1-882C-3E5E-E4A6-84CE5E2A2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37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8CA8E-EE82-7D89-B174-97DD6BADA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EE2A60-E738-1804-4118-562812F4A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6CB8F0-4B3C-81FC-3BE0-21D6A4985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01224-7E1D-E6F2-9733-06A242E45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772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E5B3A-A04D-1EA2-137A-45045000B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2A0E8B-99E7-12F2-EDFF-AB0DD10BC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1CC662-569A-6960-9E3E-DA59DD63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AF6788-8525-4DCE-374F-CDDE456BF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85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6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A9A3-F121-4F29-EA9B-E8C9B33D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D2A5AA-6750-00F4-CC43-636006F3C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E40428-AC0E-E0F7-4CE1-2274F041F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54776-05E0-6C7F-FECD-4B372E367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5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BA2A6-56E8-E894-7E2F-A0F2A0FA5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DDF37-92F4-4CA6-F314-4077E007F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6A2317-16B8-92E4-CD91-FD7F5DB99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E099C-3823-7983-FE58-B4656CE4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90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0B25-3B61-31C2-6A8A-852AD673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06D67D-F961-18D9-85FD-AC3CED110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7A12C1-EE6C-0827-37C1-10A5D86D2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가우시안</a:t>
            </a:r>
            <a:r>
              <a:rPr lang="ko-KR" altLang="en-US" b="1" dirty="0"/>
              <a:t> 함수의 형태</a:t>
            </a:r>
            <a:r>
              <a:rPr lang="en-US" altLang="ko-KR" dirty="0"/>
              <a:t>: gaussian(x, mu, sig)</a:t>
            </a:r>
            <a:r>
              <a:rPr lang="ko-KR" altLang="en-US" dirty="0"/>
              <a:t>라는 함수는 </a:t>
            </a:r>
            <a:r>
              <a:rPr lang="ko-KR" altLang="en-US" dirty="0" err="1"/>
              <a:t>가우시안</a:t>
            </a:r>
            <a:r>
              <a:rPr lang="ko-KR" altLang="en-US" dirty="0"/>
              <a:t> 분포의 확률 밀도 함수를 나타냅니다</a:t>
            </a:r>
            <a:r>
              <a:rPr lang="en-US" altLang="ko-KR" dirty="0"/>
              <a:t>. </a:t>
            </a:r>
            <a:r>
              <a:rPr lang="ko-KR" altLang="en-US" dirty="0"/>
              <a:t>이 함수는 평균</a:t>
            </a:r>
            <a:r>
              <a:rPr lang="en-US" altLang="ko-KR" dirty="0"/>
              <a:t>(μ, mu)</a:t>
            </a:r>
            <a:r>
              <a:rPr lang="ko-KR" altLang="en-US" dirty="0"/>
              <a:t>과 표준 편차</a:t>
            </a:r>
            <a:r>
              <a:rPr lang="en-US" altLang="ko-KR" dirty="0"/>
              <a:t>(σ, sig)</a:t>
            </a:r>
            <a:r>
              <a:rPr lang="ko-KR" altLang="en-US" dirty="0"/>
              <a:t>에 의해 결정됩니다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데이터의 중앙 값 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endParaRPr lang="en-US" altLang="ko-KR" dirty="0"/>
          </a:p>
          <a:p>
            <a:r>
              <a:rPr lang="ko-KR" altLang="en-US" dirty="0"/>
              <a:t>데이터의 산포도 </a:t>
            </a:r>
            <a:r>
              <a:rPr lang="en-US" altLang="ko-KR" dirty="0"/>
              <a:t>: </a:t>
            </a:r>
            <a:r>
              <a:rPr lang="ko-KR" altLang="en-US" dirty="0"/>
              <a:t>표준 편차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7E009-D021-2AD9-6ED8-F4FB76D77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37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3B43-9D2D-367E-A516-BD2AA7B2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D424FC-FAFA-D0EC-155B-B8B44FA7B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018BCD-54FA-03F5-BD81-579228567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B9772-E22B-764F-1B18-4B26E1367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76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7CCB4-ED41-B3C4-D46B-11CD6E413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C2C73B-99B1-1DAE-7119-CB97ADBCE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2ACC7E-F0B2-A54E-855F-DC5668212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87405-9A9F-512B-82DF-7546F7B86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9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7A0F-6687-7130-F3CA-332A2042C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C8B462-E82D-4A4D-1EAF-F82551CAD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760349-BE60-09CB-D9B0-E05F26E36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CDE60-8308-ED26-9456-9D9992C60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52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50C0D-ACED-F44C-8ADE-640F70A07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EBD619-A8ED-D44F-628B-54598AE9E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55B86-DCF5-3AFD-4B74-7ADCA3B13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CD9E4-8F56-7E97-4780-F68507593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5B25-ABC3-40C9-BE1E-CFB622FBAF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5D84-5111-0921-F3FE-F837FE94A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AAF50-D297-5913-A4DE-52DA7C85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B6913-8D21-608D-BA59-CACC49F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1C23F-7891-0F29-6FD8-B05BA538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AE22C-300D-0502-17E6-EB861E0B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693A7-983F-3BD3-4A1C-56F00F2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8620A-D6A5-F4B2-8087-703A0B13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0ACEA-7817-C959-B0E3-351A80BD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3D7D-3F86-5B06-9687-6FAC05D1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2B644-EB19-45D8-F7B0-4FD6097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9D970-B846-D448-F550-6558BD6C5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D1BE1-B360-2EEC-ACD9-8669E4C6B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5C0B2-E5B4-8650-348D-3761B39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D5AA5C-9C1B-A5E4-CD53-F628F4FD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4821-EC43-D8E6-683D-54C669B5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4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41461-DE68-9505-AE69-F7C6214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AD2A3-99BA-0FC3-4D79-C36A47C0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594D1-C5AC-1F5F-BA31-B292AE4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CAA2F-EBCC-BDA8-F8F9-0846F9F0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82328-B83E-7B3B-ABF7-113646D4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1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9D7A9-58D3-D7AA-F68A-10832789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E3A6C-B00C-046C-2562-C4F30D7AA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09083-CBA7-FFB4-13D9-774196EC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44C26-DFB8-80CC-6E31-D8C3AA0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624E9-F0F3-03C9-A5D5-F5879BE1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9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05283-E191-15DD-AB4A-9C54A0A6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67204-B165-9D0D-3C02-A933358B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23304-908F-75E0-86B7-5A15AF4D6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A01D9-6FE7-8A22-9D13-B446813C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C9790-4ACA-755B-B6AE-0ED793C3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DF5C7-CFCE-14B6-5DB4-3428264D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4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56E00-11E8-9B5B-0C18-3247F87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4DAB9-8F7D-1059-670E-C323E318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1928D0-E4BA-2FD9-6A25-C1DD0D8D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79E14-0C96-D325-12AB-0B745EE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4C3EF-97DD-4DDB-01DB-0A7C9A3B1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E8D-8D7D-9423-434F-47C5E79D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2D810-666D-A582-B116-50CF283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2E7EF-63B5-ECB6-5026-48054F4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8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0E90F-D3ED-0954-32A9-4CB529A9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0F733B-F3D5-333F-ACC9-100344E9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6AFCD7-87B3-19D2-2DD3-7423CE8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703295-382D-5938-1CDE-738720CB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ECC23-28C8-91C4-7738-8AB915FF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AC5AE-3AC1-FEBB-F5D0-2EBCD824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C8E639-8875-EA75-3EF8-CF7CF994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EA6F5-44BF-6037-BD83-52C7FB7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FFFA1-8AD1-DC9D-ADCE-9AF71670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2B24A1-6706-72A9-8F68-176FD92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FFAFA-E44A-E712-B57A-C3416AA5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27D4C-8AAC-F138-35FB-4769E4F0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14583-6096-EEF3-84AB-A8D816C3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6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E3D3-3552-5B1A-0C4B-35451302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65BCF7-03CA-5890-D9DD-12CF385C0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397DD-0CC6-918E-2ECD-EE64BE24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D2D87-BDBB-B7B0-2C2F-BBAFB5DF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EAC7C-D732-1A82-FE5E-BBB7304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1BD2A-0878-6967-713B-A0356AC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6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56609A-9144-E059-C675-3AAC1F68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DB0AB-9EF3-45AD-1034-AB4A6BFB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78C5A-F826-72E5-7CFA-18CF8CCD8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A1A30-03B3-4D44-B462-11B25432511F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5BB7-638B-0985-1678-E28E35164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5230-3CE4-E926-9036-7F36BA325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B036E-64C8-44B0-9618-ADFF09811D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 정의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8BAF55-3715-6112-CF95-5917EDC9BB75}"/>
              </a:ext>
            </a:extLst>
          </p:cNvPr>
          <p:cNvSpPr txBox="1"/>
          <p:nvPr/>
        </p:nvSpPr>
        <p:spPr>
          <a:xfrm>
            <a:off x="6344728" y="5040411"/>
            <a:ext cx="2367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쵲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3B8818-864A-DD25-8A5A-3CCDD770A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89" y="1021733"/>
            <a:ext cx="4334480" cy="34866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7270D9-05E3-956B-4982-A4E37305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468" y="1540590"/>
            <a:ext cx="5831082" cy="43873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72B35A-9A6E-7070-4463-CE3FC95B1372}"/>
              </a:ext>
            </a:extLst>
          </p:cNvPr>
          <p:cNvSpPr/>
          <p:nvPr/>
        </p:nvSpPr>
        <p:spPr>
          <a:xfrm>
            <a:off x="1273153" y="3308594"/>
            <a:ext cx="3990116" cy="505947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53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CAAF5-8193-FF5E-8195-2C51ADEC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E6BEA5-A6F9-AA21-651E-BBB6FF8EB3A8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모델 코드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B47C08-BD10-C826-2B3C-8F22B7C2701A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A811D-5639-C2B6-938D-59472D98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AD6B87-5EF3-9614-A227-E74D3D41859D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75432-43A6-6963-B761-95680C5846B9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1247F76-E427-DD65-A54F-D2D01A54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1" y="925552"/>
            <a:ext cx="4892923" cy="28587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7E6D988-6352-99CB-2CBB-0303C7533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475" y="925551"/>
            <a:ext cx="6825244" cy="43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48B1-A170-AA1E-51C8-808DC9BB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0AFDAF-C181-D0A2-874D-86A45BBB2DB9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모델 코드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033E93-4E92-41ED-59F2-4DD95024F9A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EF97D-5476-F1EA-D058-59467B0B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DDC1A9-349F-E769-E846-81B8D5C5D6B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DAB48E-046C-A1A8-2F91-687F445C694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45F406-DD73-DEFB-5312-95066C39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637"/>
          <a:stretch/>
        </p:blipFill>
        <p:spPr>
          <a:xfrm>
            <a:off x="457998" y="2290060"/>
            <a:ext cx="6320221" cy="21068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B75647-4C00-1CA2-44E2-C21F3B86B19B}"/>
              </a:ext>
            </a:extLst>
          </p:cNvPr>
          <p:cNvSpPr/>
          <p:nvPr/>
        </p:nvSpPr>
        <p:spPr>
          <a:xfrm>
            <a:off x="387237" y="3013194"/>
            <a:ext cx="3628328" cy="1383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1FF888-5C1B-0C42-0080-0CA1055D2539}"/>
              </a:ext>
            </a:extLst>
          </p:cNvPr>
          <p:cNvCxnSpPr/>
          <p:nvPr/>
        </p:nvCxnSpPr>
        <p:spPr>
          <a:xfrm flipV="1">
            <a:off x="4015565" y="3705038"/>
            <a:ext cx="4766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239F3F-0189-DB5B-92B1-2869BAFBB684}"/>
              </a:ext>
            </a:extLst>
          </p:cNvPr>
          <p:cNvSpPr txBox="1"/>
          <p:nvPr/>
        </p:nvSpPr>
        <p:spPr>
          <a:xfrm>
            <a:off x="4492220" y="3520372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구축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E4F0AF-AE17-3EDB-2C8C-9C398BAD8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147" y="2290060"/>
            <a:ext cx="4141756" cy="21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7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7D703-ED6B-1500-AFCC-3494F67B7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A324D5F-A44F-26CB-0C95-CFE11B5BBBEC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딥러닝 모델 코드 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41483F-63D7-EECE-6686-6178297B532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E1E3CA-A076-79ED-D15D-1181646C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D8FB18-D3C2-0C77-0268-3D30A71994F4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E0C3ED-8684-1826-A374-F8FB8A75F63F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88BEF-86B6-3655-B90F-AC1B5E3FB7E3}"/>
              </a:ext>
            </a:extLst>
          </p:cNvPr>
          <p:cNvSpPr txBox="1"/>
          <p:nvPr/>
        </p:nvSpPr>
        <p:spPr>
          <a:xfrm>
            <a:off x="4348264" y="2236338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모델 구축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533AC4-6A32-3C3C-4D14-C2F8C00CBD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891"/>
          <a:stretch/>
        </p:blipFill>
        <p:spPr>
          <a:xfrm>
            <a:off x="243281" y="1151253"/>
            <a:ext cx="6777874" cy="29088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3ABA86-2CAF-0CEB-309E-FA1C19344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155" y="1077809"/>
            <a:ext cx="4019850" cy="307961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DBD50F-D979-A82E-5752-13C2E94194D4}"/>
              </a:ext>
            </a:extLst>
          </p:cNvPr>
          <p:cNvSpPr/>
          <p:nvPr/>
        </p:nvSpPr>
        <p:spPr>
          <a:xfrm>
            <a:off x="343588" y="1427107"/>
            <a:ext cx="5152540" cy="75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20E36F-508D-7E39-A7E4-2BBAE1658B8C}"/>
              </a:ext>
            </a:extLst>
          </p:cNvPr>
          <p:cNvCxnSpPr/>
          <p:nvPr/>
        </p:nvCxnSpPr>
        <p:spPr>
          <a:xfrm flipV="1">
            <a:off x="5496128" y="1813298"/>
            <a:ext cx="4766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7904F0-806A-26C0-5A0A-3E1BAC1A1A2E}"/>
              </a:ext>
            </a:extLst>
          </p:cNvPr>
          <p:cNvSpPr txBox="1"/>
          <p:nvPr/>
        </p:nvSpPr>
        <p:spPr>
          <a:xfrm>
            <a:off x="5543606" y="1821909"/>
            <a:ext cx="1861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MinMaxScaler</a:t>
            </a:r>
            <a:endParaRPr lang="en-US" altLang="ko-KR" sz="15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en-US" altLang="ko-KR" sz="15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r>
              <a:rPr lang="ko-KR" altLang="en-US" sz="15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차원 입력이 </a:t>
            </a:r>
            <a:endParaRPr lang="en-US" altLang="ko-KR" sz="15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5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들어가므로</a:t>
            </a:r>
            <a:endParaRPr lang="en-US" altLang="ko-KR" sz="15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15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1D -&gt; 2D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133008-D1A3-A48E-7830-152C7A38A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840" y="4058355"/>
            <a:ext cx="6233379" cy="2255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A1AC5D-BCD2-66F4-4DAA-E6ECC3F33304}"/>
              </a:ext>
            </a:extLst>
          </p:cNvPr>
          <p:cNvSpPr txBox="1"/>
          <p:nvPr/>
        </p:nvSpPr>
        <p:spPr>
          <a:xfrm>
            <a:off x="5671347" y="4331272"/>
            <a:ext cx="502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Batch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의미 생각 해보고 </a:t>
            </a:r>
            <a:endParaRPr lang="en-US" altLang="ko-KR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Batch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작게 크게 실험해보기</a:t>
            </a:r>
            <a:endParaRPr lang="en-US" altLang="ko-KR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그리고 </a:t>
            </a:r>
            <a:r>
              <a:rPr lang="en-US" altLang="ko-KR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batch</a:t>
            </a:r>
            <a:r>
              <a:rPr lang="ko-KR" altLang="en-US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작을 때 클 때 장단점 생각해보기</a:t>
            </a:r>
            <a:endParaRPr lang="en-US" altLang="ko-KR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D4EFBA-F41A-7859-8635-CEED906DD981}"/>
              </a:ext>
            </a:extLst>
          </p:cNvPr>
          <p:cNvSpPr/>
          <p:nvPr/>
        </p:nvSpPr>
        <p:spPr>
          <a:xfrm>
            <a:off x="5579273" y="3781481"/>
            <a:ext cx="114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0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09A29A-9EC3-4E85-9D79-573751F8B500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정제 및 시각화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68E714-C9FE-4FB9-A1AE-69CA553A8121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1F4E-E170-4607-87DF-EC042B0E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9EC2A-3F04-4DF6-A128-6FC93C485335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76CD0-C4B1-26DA-84D5-9714AC2179B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B66CFC-382F-4BF4-F295-BD5BF3A9E9BF}"/>
              </a:ext>
            </a:extLst>
          </p:cNvPr>
          <p:cNvSpPr txBox="1"/>
          <p:nvPr/>
        </p:nvSpPr>
        <p:spPr>
          <a:xfrm>
            <a:off x="2221568" y="2511725"/>
            <a:ext cx="4043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EF0F56-63CB-DF9B-5AC7-81C66049C969}"/>
              </a:ext>
            </a:extLst>
          </p:cNvPr>
          <p:cNvSpPr/>
          <p:nvPr/>
        </p:nvSpPr>
        <p:spPr>
          <a:xfrm>
            <a:off x="1256371" y="1769327"/>
            <a:ext cx="2274849" cy="121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C198C0-864A-CE2B-2FE5-ED15C958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7" y="1351856"/>
            <a:ext cx="6169465" cy="3830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62E6B8-A8ED-1608-C966-F206E751B85C}"/>
              </a:ext>
            </a:extLst>
          </p:cNvPr>
          <p:cNvSpPr txBox="1"/>
          <p:nvPr/>
        </p:nvSpPr>
        <p:spPr>
          <a:xfrm>
            <a:off x="6634984" y="2604059"/>
            <a:ext cx="5557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빈 값 찾기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날짜 파싱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원하는 년도에 따라 그 주의 통화량 빈도 구하기 </a:t>
            </a:r>
          </a:p>
        </p:txBody>
      </p:sp>
    </p:spTree>
    <p:extLst>
      <p:ext uri="{BB962C8B-B14F-4D97-AF65-F5344CB8AC3E}">
        <p14:creationId xmlns:p14="http://schemas.microsoft.com/office/powerpoint/2010/main" val="105624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6204-599C-FC17-3B32-0FA29D2DC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02E9BB-E610-A9F7-EFBE-ABC63751612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정제 및 시각화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F4DDB4-9922-B4B4-D558-B1F61F19C433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D4E59-CF18-6A1B-FE46-5126D9DA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B47767-F217-A26F-5F14-801B3ABD3C0C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C4C12-9BCD-BA5E-40A6-9EDF4EF2A910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C812FB8-05BD-B9AA-C57C-DE54087F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15" y="1587596"/>
            <a:ext cx="6310368" cy="43182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97F8D4-0211-A93E-2874-58DC6D39B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1587597"/>
            <a:ext cx="4849294" cy="33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6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0D7AE-1BD5-C6B7-929A-0E6B8AEDD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03D810-9515-13FF-FE8F-D650E4F11F67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정제 및 시각화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BC51B1-1692-79CE-EE64-85EF91186B1C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461A1-5787-1220-0035-035A4309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DEFDDA-8A1A-17BD-89F0-8DC5C923478E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63DB48-DC61-16AA-1EE7-DACDEF3A2397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FEA96-5CB0-7DC3-242A-5E7D2729032E}"/>
              </a:ext>
            </a:extLst>
          </p:cNvPr>
          <p:cNvSpPr txBox="1"/>
          <p:nvPr/>
        </p:nvSpPr>
        <p:spPr>
          <a:xfrm>
            <a:off x="1878237" y="1247572"/>
            <a:ext cx="308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정제 결과 확인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35997-BDC7-85E4-8760-A07F77AF653D}"/>
              </a:ext>
            </a:extLst>
          </p:cNvPr>
          <p:cNvSpPr txBox="1"/>
          <p:nvPr/>
        </p:nvSpPr>
        <p:spPr>
          <a:xfrm>
            <a:off x="7230895" y="1247572"/>
            <a:ext cx="308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 정제 시각화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A2EAD3-C7AB-004B-608E-250381AB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82" y="2090345"/>
            <a:ext cx="3682626" cy="27817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FC1077-0ADF-FFA8-087D-4D75582B8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76" y="2804879"/>
            <a:ext cx="5489750" cy="12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4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54C6D-E353-6E4D-9757-553C7031C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D1B758-EBAC-C093-9A8E-B9E497EA834B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가우시안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분포와 정규화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1D003D-4C7E-A29D-77E8-BF56F9337907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0DBE0-5DDA-D017-973A-309242D3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60F8-9FE6-B9E9-C6D5-8756F8C6687A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C68304-3193-0B7E-E8FB-D4C79A463176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147BA8-41E2-4EF5-B56D-E7D2DB1F4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17" y="3036217"/>
            <a:ext cx="4591136" cy="300424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7B2B149-2810-E319-2636-6C07B393E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624" y="1348434"/>
            <a:ext cx="4216345" cy="14532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64EC27-6780-B32F-966D-9DABD155B386}"/>
              </a:ext>
            </a:extLst>
          </p:cNvPr>
          <p:cNvSpPr txBox="1"/>
          <p:nvPr/>
        </p:nvSpPr>
        <p:spPr>
          <a:xfrm>
            <a:off x="5007876" y="979102"/>
            <a:ext cx="164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가우시안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분포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F999ED-FA8D-23EB-F290-567E3B40D473}"/>
              </a:ext>
            </a:extLst>
          </p:cNvPr>
          <p:cNvSpPr/>
          <p:nvPr/>
        </p:nvSpPr>
        <p:spPr>
          <a:xfrm>
            <a:off x="4482736" y="2130357"/>
            <a:ext cx="1392770" cy="136189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1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EF831-9552-1752-77CD-2BBCE550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EA986F-5C5E-8B39-BB37-0D637DE76695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가우시안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분포와 정규화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5532B-21B4-4183-64EE-0AAF38A2C548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A571A-D502-34EA-2B06-4F9922F3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BD4E43-DD3C-178F-91F1-777409085216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9F3C62-F21A-1B5C-A655-201188C81E1A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57B68F-3EF8-E7DA-04FC-FAB6E837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32" y="2716353"/>
            <a:ext cx="4591136" cy="34031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DA5B8D-C970-797E-ED23-B0297138B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96" y="1557639"/>
            <a:ext cx="4332434" cy="1037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2F6FD4-704F-C657-B19A-4959917FDD9B}"/>
              </a:ext>
            </a:extLst>
          </p:cNvPr>
          <p:cNvSpPr/>
          <p:nvPr/>
        </p:nvSpPr>
        <p:spPr>
          <a:xfrm rot="5400000">
            <a:off x="2593990" y="4296534"/>
            <a:ext cx="2937753" cy="266171"/>
          </a:xfrm>
          <a:prstGeom prst="rect">
            <a:avLst/>
          </a:prstGeom>
          <a:solidFill>
            <a:srgbClr val="FFC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A6B19-218C-62A4-7F8A-55BCEC27A5A2}"/>
              </a:ext>
            </a:extLst>
          </p:cNvPr>
          <p:cNvSpPr txBox="1"/>
          <p:nvPr/>
        </p:nvSpPr>
        <p:spPr>
          <a:xfrm>
            <a:off x="3596679" y="1038868"/>
            <a:ext cx="49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정규화는 데이터를 일정한 범위로 변환하는 과정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860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6E74-2A6A-2566-2781-5807FC6A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94F3DD-2565-0E95-849E-DE847AEAD5A5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가우시안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모델 구축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A4C7C3-1BA8-8719-904F-78B3B575013D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A1E6D8-7642-4D64-2A96-66B5D145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A647B-18C3-57C2-DF4A-F790DF148F77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B6BE40-C040-65E0-DC97-4748AD47FD14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64EC951-B075-A0EF-7BD0-C1F76E9B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7" y="1724278"/>
            <a:ext cx="8181540" cy="371806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59BC869-1100-46B0-5B12-D3BBE049F6E1}"/>
              </a:ext>
            </a:extLst>
          </p:cNvPr>
          <p:cNvSpPr/>
          <p:nvPr/>
        </p:nvSpPr>
        <p:spPr>
          <a:xfrm>
            <a:off x="662813" y="3744757"/>
            <a:ext cx="5290516" cy="943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88C5946-639A-90C6-862F-C8C5F3F21FBD}"/>
              </a:ext>
            </a:extLst>
          </p:cNvPr>
          <p:cNvCxnSpPr>
            <a:stCxn id="19" idx="3"/>
          </p:cNvCxnSpPr>
          <p:nvPr/>
        </p:nvCxnSpPr>
        <p:spPr>
          <a:xfrm flipV="1">
            <a:off x="5953329" y="4216548"/>
            <a:ext cx="4766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54F394-B6A9-A933-9B16-F456C397E2AA}"/>
              </a:ext>
            </a:extLst>
          </p:cNvPr>
          <p:cNvSpPr txBox="1"/>
          <p:nvPr/>
        </p:nvSpPr>
        <p:spPr>
          <a:xfrm>
            <a:off x="6436000" y="4031882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비용 함수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1090648-D950-2A88-6033-3E088FABA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983" y="4496558"/>
            <a:ext cx="2206437" cy="38356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5930162-7401-958B-34F2-D7B0CDE99C76}"/>
              </a:ext>
            </a:extLst>
          </p:cNvPr>
          <p:cNvCxnSpPr/>
          <p:nvPr/>
        </p:nvCxnSpPr>
        <p:spPr>
          <a:xfrm flipV="1">
            <a:off x="2831417" y="4894895"/>
            <a:ext cx="4766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798CC4E-7F4C-F4EA-31A1-B0951541ACFA}"/>
              </a:ext>
            </a:extLst>
          </p:cNvPr>
          <p:cNvSpPr txBox="1"/>
          <p:nvPr/>
        </p:nvSpPr>
        <p:spPr>
          <a:xfrm>
            <a:off x="3420113" y="4710229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학습률</a:t>
            </a:r>
            <a:endParaRPr lang="ko-KR" altLang="en-US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07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89A4C-7415-FAB0-9B21-F77746470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9CC01B-6E67-1A2E-23C8-7A76BA6F2A55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가우시안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모델 구축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EE40E1-FE89-FE35-0A01-DAE1B5044D46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D2EFD-7E97-FFA2-EC66-D71D595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D8D568-C708-4B12-2F33-12950A6B954D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90D901-CE4E-A464-E6C0-496590BB77A8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17D6CB-769A-C3F5-BE70-37B3DB64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837"/>
          <a:stretch/>
        </p:blipFill>
        <p:spPr>
          <a:xfrm>
            <a:off x="457998" y="1275223"/>
            <a:ext cx="7330833" cy="154892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46EA60-890D-2680-A800-A5A87FD72CEA}"/>
              </a:ext>
            </a:extLst>
          </p:cNvPr>
          <p:cNvCxnSpPr/>
          <p:nvPr/>
        </p:nvCxnSpPr>
        <p:spPr>
          <a:xfrm flipV="1">
            <a:off x="2918549" y="1558156"/>
            <a:ext cx="4766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A4B2C8-8AFD-87B6-6058-354B10139E13}"/>
              </a:ext>
            </a:extLst>
          </p:cNvPr>
          <p:cNvSpPr/>
          <p:nvPr/>
        </p:nvSpPr>
        <p:spPr>
          <a:xfrm>
            <a:off x="457998" y="1275222"/>
            <a:ext cx="4660834" cy="1234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1DCD09-0E52-9591-F41F-C03B4FC785BA}"/>
              </a:ext>
            </a:extLst>
          </p:cNvPr>
          <p:cNvSpPr txBox="1"/>
          <p:nvPr/>
        </p:nvSpPr>
        <p:spPr>
          <a:xfrm>
            <a:off x="3395203" y="1367993"/>
            <a:ext cx="192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기울기 계산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05575C6-2FDB-68F6-C3E4-D2B3DC41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29" y="2945699"/>
            <a:ext cx="7518683" cy="293464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FE6323-5B50-17F4-2B25-A898A1269B6D}"/>
              </a:ext>
            </a:extLst>
          </p:cNvPr>
          <p:cNvCxnSpPr/>
          <p:nvPr/>
        </p:nvCxnSpPr>
        <p:spPr>
          <a:xfrm flipV="1">
            <a:off x="4978717" y="1700284"/>
            <a:ext cx="4766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D6FF57-727F-FA42-3363-9C91E761C2FF}"/>
              </a:ext>
            </a:extLst>
          </p:cNvPr>
          <p:cNvSpPr txBox="1"/>
          <p:nvPr/>
        </p:nvSpPr>
        <p:spPr>
          <a:xfrm>
            <a:off x="5452115" y="1523145"/>
            <a:ext cx="192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손실 함수 계산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7CDE9-79D3-7CE0-2983-84D48CB4CAE1}"/>
              </a:ext>
            </a:extLst>
          </p:cNvPr>
          <p:cNvSpPr txBox="1"/>
          <p:nvPr/>
        </p:nvSpPr>
        <p:spPr>
          <a:xfrm>
            <a:off x="5452115" y="1883278"/>
            <a:ext cx="36400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손실함수를 반영한 기울기 계산</a:t>
            </a:r>
            <a:endParaRPr lang="en-US" altLang="ko-KR" sz="1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F58B22-843B-A9B7-2EFB-E717725E68DE}"/>
              </a:ext>
            </a:extLst>
          </p:cNvPr>
          <p:cNvCxnSpPr/>
          <p:nvPr/>
        </p:nvCxnSpPr>
        <p:spPr>
          <a:xfrm flipV="1">
            <a:off x="4978717" y="2013726"/>
            <a:ext cx="4766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15E8563-669A-16DC-7531-4985133C1196}"/>
              </a:ext>
            </a:extLst>
          </p:cNvPr>
          <p:cNvCxnSpPr/>
          <p:nvPr/>
        </p:nvCxnSpPr>
        <p:spPr>
          <a:xfrm flipV="1">
            <a:off x="4975461" y="2290522"/>
            <a:ext cx="4766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D5BE4A-796E-FD2C-A0EF-D2153993C12C}"/>
              </a:ext>
            </a:extLst>
          </p:cNvPr>
          <p:cNvSpPr txBox="1"/>
          <p:nvPr/>
        </p:nvSpPr>
        <p:spPr>
          <a:xfrm>
            <a:off x="5452115" y="2202131"/>
            <a:ext cx="192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파라미터 </a:t>
            </a:r>
            <a:r>
              <a:rPr lang="en-US" altLang="ko-KR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424455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1223-A32A-6759-AE58-A6C4C6FE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B9A967-5417-B67B-D790-AFE4128227A9}"/>
              </a:ext>
            </a:extLst>
          </p:cNvPr>
          <p:cNvSpPr/>
          <p:nvPr/>
        </p:nvSpPr>
        <p:spPr>
          <a:xfrm>
            <a:off x="243281" y="230189"/>
            <a:ext cx="11705438" cy="625488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실습 </a:t>
            </a:r>
            <a:r>
              <a:rPr lang="en-US" altLang="ko-KR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</a:t>
            </a:r>
            <a:r>
              <a:rPr lang="ko-KR" altLang="en-US" sz="16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가우시안</a:t>
            </a:r>
            <a:r>
              <a:rPr lang="ko-KR" altLang="en-US" sz="16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모델 구축</a:t>
            </a:r>
            <a:endParaRPr lang="en-US" altLang="ko-KR" sz="16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EEB4D7-3867-D74A-3141-DCB4904E3AA2}"/>
              </a:ext>
            </a:extLst>
          </p:cNvPr>
          <p:cNvSpPr/>
          <p:nvPr/>
        </p:nvSpPr>
        <p:spPr>
          <a:xfrm>
            <a:off x="243281" y="6310944"/>
            <a:ext cx="11705439" cy="134304"/>
          </a:xfrm>
          <a:prstGeom prst="rect">
            <a:avLst/>
          </a:prstGeom>
          <a:solidFill>
            <a:srgbClr val="222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98B8F-3137-B958-EE8E-DE7859B4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519" y="6445248"/>
            <a:ext cx="2743200" cy="365125"/>
          </a:xfrm>
        </p:spPr>
        <p:txBody>
          <a:bodyPr/>
          <a:lstStyle/>
          <a:p>
            <a:fld id="{5DBBFFF1-5DD1-4FC1-A16B-2D96721D954E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503F9C-B1B8-0B3F-E18D-63AE0C6A3DB6}"/>
              </a:ext>
            </a:extLst>
          </p:cNvPr>
          <p:cNvSpPr/>
          <p:nvPr/>
        </p:nvSpPr>
        <p:spPr>
          <a:xfrm>
            <a:off x="171450" y="6515122"/>
            <a:ext cx="11585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ko-KR" altLang="en-US" sz="1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C872F6-458D-5CB5-13E2-3C945AB18A8F}"/>
              </a:ext>
            </a:extLst>
          </p:cNvPr>
          <p:cNvSpPr/>
          <p:nvPr/>
        </p:nvSpPr>
        <p:spPr>
          <a:xfrm>
            <a:off x="457998" y="594392"/>
            <a:ext cx="10242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endParaRPr lang="en-US" altLang="ko-KR" dirty="0">
              <a:solidFill>
                <a:srgbClr val="FF0000"/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95ED83-76F5-824F-1B71-AAD15F22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204"/>
          <a:stretch/>
        </p:blipFill>
        <p:spPr>
          <a:xfrm>
            <a:off x="641580" y="1587597"/>
            <a:ext cx="7330833" cy="3546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9C3AD4-E9C8-645A-6429-F21839403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285" y="1998376"/>
            <a:ext cx="4063715" cy="301970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8B0B51-AFB9-1D1F-68F6-871F383EF848}"/>
              </a:ext>
            </a:extLst>
          </p:cNvPr>
          <p:cNvSpPr/>
          <p:nvPr/>
        </p:nvSpPr>
        <p:spPr>
          <a:xfrm>
            <a:off x="641580" y="3151765"/>
            <a:ext cx="5638002" cy="1982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AD1073-FF03-FBA4-92BA-B472E08736C9}"/>
              </a:ext>
            </a:extLst>
          </p:cNvPr>
          <p:cNvCxnSpPr/>
          <p:nvPr/>
        </p:nvCxnSpPr>
        <p:spPr>
          <a:xfrm flipV="1">
            <a:off x="6279582" y="4093425"/>
            <a:ext cx="4766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C9FCF5-999E-2F7F-1E6C-734F41DAC1E3}"/>
              </a:ext>
            </a:extLst>
          </p:cNvPr>
          <p:cNvSpPr txBox="1"/>
          <p:nvPr/>
        </p:nvSpPr>
        <p:spPr>
          <a:xfrm>
            <a:off x="6756236" y="3908759"/>
            <a:ext cx="271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시각화</a:t>
            </a:r>
            <a:endParaRPr lang="en-US" altLang="ko-KR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1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233</Words>
  <Application>Microsoft Office PowerPoint</Application>
  <PresentationFormat>와이드스크린</PresentationFormat>
  <Paragraphs>91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Microsoft GothicNeo Light</vt:lpstr>
      <vt:lpstr>굴림</vt:lpstr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이다해</dc:creator>
  <cp:lastModifiedBy>이다해</cp:lastModifiedBy>
  <cp:revision>12</cp:revision>
  <dcterms:created xsi:type="dcterms:W3CDTF">2024-08-12T07:57:56Z</dcterms:created>
  <dcterms:modified xsi:type="dcterms:W3CDTF">2024-10-10T00:32:49Z</dcterms:modified>
</cp:coreProperties>
</file>