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83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438B911-FDE1-442F-90C8-6A8380F661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EA913F-FFEB-4BBB-8BE6-C35CFD5412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C2DF5E-ED04-4761-BAA1-676F09A7FC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1D9243-B881-4DD5-81F1-DDD3891648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F58F2D23-2F38-4C64-80A9-CDCA38D949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D364F2F-7160-4EC5-87AD-294B72B381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C3160D0-FC1C-48DF-B256-73F79E8BAA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B476901A-A289-4AF1-B50A-5098C2BAD1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14BC302-3147-41BA-9DC4-7C48ADBB05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CF20DC6-AFC5-4018-AD3B-7A64D13C8F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51019DED-193F-4C20-9067-C9CD92773F1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FB577E-B572-4EAF-8748-8308B04E9B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428BC0D-9A37-4CFD-90B0-071F013326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D867EF2-DE49-4BD9-B241-9C448233A6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AD58637A-2454-4D7D-9B27-AA162A18CE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829110B-9E67-4A31-93B1-FBF1C22C40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7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F8ED842-5C0A-4CE8-9E69-956CEAB2FD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A1D417B1-1D76-4DDA-9F4D-E95F42D9F4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CD5278-3F49-4494-9D25-8A199AF37F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E80204C-D67A-4633-B881-ACF68F012E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F146A-5CA9-4B04-8844-9774ACB97F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9849D0-C1B2-4266-8B1E-6C0E3F9F80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24222A9-BD81-444B-9433-834B892240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E212382-7B8D-4037-93FD-28508CEFA7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1C6E195-5E55-4AA5-8549-FBB91E116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D172392-4BB1-4EB4-A13C-34DBAB4EA3EA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0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94E60B9-30CE-419D-BEC4-33B220E2719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1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11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F9CACC-DB45-4951-B90A-25194553FC0F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E40FD1-830D-4706-9DFD-086582C2546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3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460EF0-6CA3-48E5-923F-203CF76B878A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4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A87729-6F4F-43AE-BFE3-42374813317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5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914911-7653-43DA-966C-218F3A733BB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413EC9B-4C8F-4B43-94BE-46DDC9819DDD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sldNum" idx="1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EA80988-3342-46EC-A6A3-1CD173B4979C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F93FD5C-0A7F-454D-B78C-C3444BEBCDDC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C43D23-3258-4838-A996-4762508D126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E1C6B3-9D59-47C1-8183-508754D750BB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AA56D0-1631-47EC-93E6-488162442DD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sldNum" idx="2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8302279-9399-4C89-A3B0-7D60C5439A6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2D90257-FCAB-4D33-B23A-FF73235B2001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CE69A7-4CB1-4C79-8593-A14CBBC3FDF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0238C3-ADD0-40D5-BCD5-E2FC023D39A8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D30C2A7-FEAB-4CAA-834B-AFBBD1578A25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C986AB0-BE78-4848-891C-973F70DB8439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9667BA-9488-4BE5-984A-9A3CF4FCA6D3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sldNum" idx="5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E49B1AF-5AD8-4825-B2DB-465E3AC841C0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6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0CD1CBE-43C1-4C57-B82E-D09D621C1F42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3BD718-6E25-42F7-BC31-9C46DBA5B8A4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E97423-2F46-4EB6-BE0A-6EB2D39CEFC1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9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9890DC-6B5E-4939-9D61-29669CEB9EC0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2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[name]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 email]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[GTID]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E1E0F-B8C5-CD10-B9B0-22480E78C574}"/>
              </a:ext>
            </a:extLst>
          </p:cNvPr>
          <p:cNvSpPr txBox="1"/>
          <p:nvPr/>
        </p:nvSpPr>
        <p:spPr>
          <a:xfrm>
            <a:off x="450109" y="56251"/>
            <a:ext cx="824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lang="en-US" altLang="zh-CN" sz="1800" dirty="0"/>
            </a:b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</a:t>
            </a:r>
            <a:r>
              <a:rPr lang="en-US" altLang="zh-CN" sz="1800" b="1" u="none" strike="noStrike" dirty="0" err="1">
                <a:solidFill>
                  <a:srgbClr val="C9211E"/>
                </a:solidFill>
                <a:uFillTx/>
                <a:latin typeface="Arial"/>
                <a:ea typeface="Arial"/>
              </a:rPr>
              <a:t>Gradescope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penalty.</a:t>
            </a:r>
            <a:endParaRPr lang="en-US" altLang="zh-C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Feature matching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for Gaudi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[Describe your implementation of feature matching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SIFT feature descriptor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lines for correct/incorrect correspondences) for Notre Dame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 (out of 100):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for Mt. Rushmore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for Gaudiimage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[Describe your implementation of SIFT feature descriptors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[Why are SIFT features better descriptors than the normalized patches?]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[Why does our SIFT implementation perform worse on the given Gaudi image pair than the Notre Dame image and Mt. Rushmore pairs?]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[Why aren't our version of SIFT features rotation- or scale-invariant? What would you have to do to make them so?]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Projection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projected 3D points and actual 2D points for the CCB image we provided here]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camera center for the CCB image here]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Projection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projected 3D points and actual 2D points for the Argoverse image we provided here]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camera center for the Argoverse image here]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Projection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two quantities does the camera matrix relate?]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quantities can the camera matrix be decomposed into?]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[List any 3 factors that affect the camera projection matrix.]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5: Fundamental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</a:t>
            </a:r>
            <a:r>
              <a:rPr lang="en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epipolar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lines on the Gaudi image pair]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\sqrt(I</a:t>
            </a:r>
            <a:r>
              <a:rPr lang="en-US" sz="14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400" b="0" strike="noStrike" spc="-1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 + I</a:t>
            </a:r>
            <a:r>
              <a:rPr lang="en-US" sz="14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400" b="0" strike="noStrike" spc="-1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) for Notre Dame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[Which areas have highest magnitude? Why?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Fundamental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</a:t>
            </a:r>
            <a:r>
              <a:rPr lang="en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epipolar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lines on </a:t>
            </a: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the Notre Dame </a:t>
            </a: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image pair]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9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Fundamental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[Why is it that points in one image are projected by the fundamental matrix onto epipolar lines in the other image?]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happens to the epipoles and epipolar lines when you take two images where the camera centers are within the images? Why?]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Fundamental matrix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does it mean when your epipolar lines are all horizontal across the two images?]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[Why is the fundamental matrix defined up to a scale?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[Why is the fundamental matrix rank 2?]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correspondences on Notre Dame after RANSAC]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epipolar lines on the Notre Dame image pair]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[How many RANSAC iterations would we need to find the fundamental matrix with 99.9% certainty from your Mt. Rushmore and Notre Dame SIFT results assuming that they had a 90% point correspondence accuracy if there are 9 points?]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[If our dataset had a lower point correspondence accuracy, say 70%, what is the minimum # of iterations needed to find the fundamental matrix with 99.9% certainty?]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Performance comparison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epipolar lines on the Argoverse image pair using the linear method]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epipolar lines on the Argoverse image pair using RANSAC]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Performance comparison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[Describe the different performance of the two methods.]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[Why do these differences appear?]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one should be more robust in real applications? Why?]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[What made our epipolar-based matching more effective than naive matching from part 2? What image pairs was it most successful on?]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I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, I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s</a:t>
            </a:r>
            <a:r>
              <a:rPr lang="en-US" sz="1800" b="0" strike="noStrike" spc="-1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 for Notre Dame image pair from proj2.ipynb here]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corner response map of Notre Dame image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[Are gradient features invariant to both additive shifts (brightness) and multiplicative gain (contrast)? Why or why not? See Szeliski Figure 3.2]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Notre Dame interest points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Mt. Rushmore interest points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Gaudi interest points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[What are the advantages and disadvantages of using maxpooling for non-maximum suppression (NMS)?]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[What is your intuition behind what makes the Harris corner detector effective?]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Normalized patch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normalized patch descriptor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[Why aren't normalized patches a very good descriptor?]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Feature matching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lines for correct/incorrect correspondences) for Notre Dame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 (out of 100):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[insert visualization of matches for Mt. Rushmore image pair from proj2.ipynb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1153</Words>
  <Application>Microsoft Office PowerPoint</Application>
  <PresentationFormat>On-screen Show (16:9)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28</vt:i4>
      </vt:variant>
    </vt:vector>
  </HeadingPairs>
  <TitlesOfParts>
    <vt:vector size="57" baseType="lpstr">
      <vt:lpstr>Arial</vt:lpstr>
      <vt:lpstr>Symbol</vt:lpstr>
      <vt:lpstr>Times New Roman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Office Theme</vt:lpstr>
      <vt:lpstr>Office Theme</vt:lpstr>
      <vt:lpstr>Office Theme</vt:lpstr>
      <vt:lpstr>CS 6476 Project 2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Normalized patch feature descriptor</vt:lpstr>
      <vt:lpstr>Part 2: Feature matching</vt:lpstr>
      <vt:lpstr>Part 2: Feature matching</vt:lpstr>
      <vt:lpstr>Part 3: SIFT feature descriptor</vt:lpstr>
      <vt:lpstr>Part 3: SIFT feature descriptor</vt:lpstr>
      <vt:lpstr>Part 3: SIFT feature descriptor</vt:lpstr>
      <vt:lpstr>Part 3: SIFT feature descriptor</vt:lpstr>
      <vt:lpstr>Part 3: SIFT feature descriptor</vt:lpstr>
      <vt:lpstr>Part 4: Projection matrix</vt:lpstr>
      <vt:lpstr>Part 4: Projection matrix</vt:lpstr>
      <vt:lpstr>Part 4: Projection matrix</vt:lpstr>
      <vt:lpstr>Part 5: Fundamental matrix</vt:lpstr>
      <vt:lpstr>Part 5: Fundamental matrix</vt:lpstr>
      <vt:lpstr>Part 5: Fundamental matrix</vt:lpstr>
      <vt:lpstr>Part 5: Fundamental matrix</vt:lpstr>
      <vt:lpstr>Part 6: RANSAC</vt:lpstr>
      <vt:lpstr>Part 6: RANSAC</vt:lpstr>
      <vt:lpstr>Part 6: RANSAC</vt:lpstr>
      <vt:lpstr>Part 6: Performance comparison</vt:lpstr>
      <vt:lpstr>Part 6: Performance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Project 2</dc:title>
  <dc:subject/>
  <dc:creator/>
  <dc:description/>
  <cp:lastModifiedBy>ESTHER SHEN</cp:lastModifiedBy>
  <cp:revision>15</cp:revision>
  <dcterms:modified xsi:type="dcterms:W3CDTF">2025-01-31T15:51:52Z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15</vt:i4>
  </property>
</Properties>
</file>