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  <p:sldMasterId id="2147483663" r:id="rId6"/>
    <p:sldMasterId id="2147483664" r:id="rId7"/>
    <p:sldMasterId id="2147483665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4B237E-7425-48C3-BFFF-0002C024C5BE}">
  <a:tblStyle styleId="{CB4B237E-7425-48C3-BFFF-0002C024C5B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11" Type="http://schemas.openxmlformats.org/officeDocument/2006/relationships/slide" Target="slides/slide2.xml"/><Relationship Id="rId22" Type="http://schemas.openxmlformats.org/officeDocument/2006/relationships/slide" Target="slides/slide13.xml"/><Relationship Id="rId10" Type="http://schemas.openxmlformats.org/officeDocument/2006/relationships/slide" Target="slides/slide1.xml"/><Relationship Id="rId21" Type="http://schemas.openxmlformats.org/officeDocument/2006/relationships/slide" Target="slides/slide12.xml"/><Relationship Id="rId13" Type="http://schemas.openxmlformats.org/officeDocument/2006/relationships/slide" Target="slides/slide4.xml"/><Relationship Id="rId24" Type="http://schemas.openxmlformats.org/officeDocument/2006/relationships/slide" Target="slides/slide15.xml"/><Relationship Id="rId12" Type="http://schemas.openxmlformats.org/officeDocument/2006/relationships/slide" Target="slides/slide3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0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9b1938f7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39b1938f78_2_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9b1938f78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39b1938f78_2_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9b1938f78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39b1938f78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9b1938f78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39b1938f78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9b1938f78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39b1938f78_2_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9b1938f78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39b1938f78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9b1938f78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9b1938f78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9b1938f7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39b1938f78_2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9b1938f78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39b1938f78_2_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9b1938f7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39b1938f78_2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9b1938f78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39b1938f78_2_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9b1938f78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39b1938f78_2_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9b1938f78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39b1938f78_2_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b1938f78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9b1938f78_2_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9b1938f78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39b1938f78_2_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lang="en" sz="52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</a:t>
            </a: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lang="en" sz="52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476 Project 3</a:t>
            </a:r>
            <a:endParaRPr b="0" sz="5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[name]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[GT email]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[GT username]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[GT ID]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2576375" y="285075"/>
            <a:ext cx="423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Warning: Do not delete slides.This includes extra credit slides and any problems you do not complete. All problems, including extra credit, must be assigned to a slide on Gradescope.  Failure to follow this will result in a penalty.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3: ResNet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[What does fine-tuning a network mean?]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[Why do we want to "freeze" the conv layers and some of the linear layers from a pre-trained ResNet? Why can we do this?]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4: Multi-label Scene Attributes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loss plot here]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training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validation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accuracy plot here]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4: Multi-label Scene Attributes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visualization of accuracy table obtained from your final MultilabelResNet model.]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4: Multi-label Scene Attributes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[List 3 changes that you made in the network compared to the one in part 3.]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[Is the loss function of the ResNet model from part 3 appropriate for this problem? Why or why not?]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4: Multi-label Scene Attributes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60" y="1152360"/>
            <a:ext cx="820188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[Explain a problem that one needs to be wary of with multilabel classification. HINT: consider the purpose of visualizing your results with the accuracy table. You might want to do some data exploration here.]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credit (optional)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[Discuss what extra credit you did and provide analyses.]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1: SimpleNet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loss plot for SimpleNet here]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training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validation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accuracy plot for SimpleNet here]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2: SimpleNetFinal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 each of the following (keeping the changes as you move to the next row):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21"/>
          <p:cNvGraphicFramePr/>
          <p:nvPr/>
        </p:nvGraphicFramePr>
        <p:xfrm>
          <a:off x="1239480" y="1693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{CB4B237E-7425-48C3-BFFF-0002C024C5BE}</a:tableStyleId>
              </a:tblPr>
              <a:tblGrid>
                <a:gridCol w="3908150"/>
                <a:gridCol w="1401125"/>
                <a:gridCol w="1355400"/>
              </a:tblGrid>
              <a:tr h="609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accuracy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 accuracy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SimpleNet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-31752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b="0" lang="e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Jittering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-31752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b="0" lang="e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Zero-centering &amp; variance-normalization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-31752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b="0" lang="e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Dropout regularization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875">
                <a:tc>
                  <a:txBody>
                    <a:bodyPr/>
                    <a:lstStyle/>
                    <a:p>
                      <a:pPr indent="-31752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b="0" lang="e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Making network "deep"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875">
                <a:tc>
                  <a:txBody>
                    <a:bodyPr/>
                    <a:lstStyle/>
                    <a:p>
                      <a:pPr indent="-31752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b="0" lang="en" sz="1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 normalization</a:t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2: SimpleNetFinal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loss plot for SimpleNetFinal here]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training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validation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accuracy plot for SimpleNetFinal here]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2: SimpleNetFinal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[Name 10 different possible transformations for data augmentation.]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[What is the desired variance after each layer? Why would that be helpful?]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2: SimpleNetFinal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[What distribution is dropout usually sampled from?]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[How many parameters does your base SimpleNet model have? How many parameters does your SimpleNetFinal model have?]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[What is the effect of batch norm after a conv layer with a bias?]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3: ResNet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loss plot here]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training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validation accuracy: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accuracy plot here]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3: ResNet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visualization of confusion matrix obtained from your final ResNet model.]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" sz="2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3: ResNet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visualizations of 3 misclassified images from the most misclassified class according to your confusion matrix. Explain why this may have occurred.]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