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1" r:id="rId2"/>
    <p:sldId id="272" r:id="rId3"/>
    <p:sldId id="271" r:id="rId4"/>
    <p:sldId id="269" r:id="rId5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474A"/>
    <a:srgbClr val="0C0C0C"/>
    <a:srgbClr val="F55000"/>
    <a:srgbClr val="FF5900"/>
    <a:srgbClr val="E8410D"/>
    <a:srgbClr val="E8410C"/>
    <a:srgbClr val="EDEBE7"/>
    <a:srgbClr val="FFAA00"/>
    <a:srgbClr val="34292E"/>
    <a:srgbClr val="463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1" autoAdjust="0"/>
    <p:restoredTop sz="97875" autoAdjust="0"/>
  </p:normalViewPr>
  <p:slideViewPr>
    <p:cSldViewPr>
      <p:cViewPr>
        <p:scale>
          <a:sx n="220" d="100"/>
          <a:sy n="220" d="100"/>
        </p:scale>
        <p:origin x="1512" y="14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4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349" y="0"/>
            <a:ext cx="295026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7AB81-282D-4EF8-807F-DD4144EF7212}" type="datetimeFigureOut">
              <a:rPr lang="ko-KR" altLang="en-US" smtClean="0"/>
              <a:pPr/>
              <a:t>2024. 5. 24.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349" y="9440864"/>
            <a:ext cx="295026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799B2-006D-43DE-9332-2771B4CD0E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746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BC47A-EFD1-0F4F-B49E-33980E0E4C97}" type="datetimeFigureOut">
              <a:rPr kumimoji="1" lang="ko-KR" altLang="en-US" smtClean="0"/>
              <a:t>2024. 5. 24.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3013"/>
            <a:ext cx="447357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BA3F4-F41D-2746-8996-3779D0D9684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779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3F8035-774A-A6D3-238B-2211C395C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_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3F8035-774A-A6D3-238B-2211C395C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3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표지_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3F8035-774A-A6D3-238B-2211C395C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32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표지_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3F8035-774A-A6D3-238B-2211C395CE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1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F0AFBB-4562-F067-7707-904CF137984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6BC8DE93-C738-958A-6BC7-F336283F5699}"/>
              </a:ext>
            </a:extLst>
          </p:cNvPr>
          <p:cNvCxnSpPr>
            <a:cxnSpLocks/>
          </p:cNvCxnSpPr>
          <p:nvPr userDrawn="1"/>
        </p:nvCxnSpPr>
        <p:spPr>
          <a:xfrm>
            <a:off x="0" y="587179"/>
            <a:ext cx="9144000" cy="0"/>
          </a:xfrm>
          <a:prstGeom prst="line">
            <a:avLst/>
          </a:prstGeom>
          <a:ln>
            <a:solidFill>
              <a:srgbClr val="F55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E103560-A0DF-A807-591B-1366069F0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577" y="213909"/>
            <a:ext cx="973598" cy="1739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AF7821-69CB-E4D6-5B5D-21071BDB98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04449" y="-12420"/>
            <a:ext cx="539552" cy="5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6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52" r:id="rId5"/>
    <p:sldLayoutId id="2147483649" r:id="rId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EF0FC-3664-A3FD-1321-F00CC462C5D0}"/>
              </a:ext>
            </a:extLst>
          </p:cNvPr>
          <p:cNvSpPr txBox="1"/>
          <p:nvPr/>
        </p:nvSpPr>
        <p:spPr>
          <a:xfrm>
            <a:off x="545428" y="2326255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spc="-150" dirty="0">
                <a:solidFill>
                  <a:srgbClr val="55474A"/>
                </a:solidFill>
                <a:latin typeface="OK Font Medium" panose="02020603020101020101" pitchFamily="18" charset="-127"/>
                <a:ea typeface="OK Font Medium" panose="02020603020101020101" pitchFamily="18" charset="-127"/>
              </a:rPr>
              <a:t>부서명</a:t>
            </a:r>
            <a:r>
              <a:rPr lang="ko-KR" altLang="en-US" sz="2400" spc="-150" dirty="0">
                <a:solidFill>
                  <a:srgbClr val="55474A"/>
                </a:solidFill>
                <a:latin typeface="OK Font Medium" panose="02020603020101020101" pitchFamily="18" charset="-127"/>
                <a:ea typeface="OK Font Medium" panose="02020603020101020101" pitchFamily="18" charset="-127"/>
              </a:rPr>
              <a:t> 입력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7A7C43-9BA3-812F-0B2B-9546186B3DAA}"/>
              </a:ext>
            </a:extLst>
          </p:cNvPr>
          <p:cNvSpPr txBox="1"/>
          <p:nvPr/>
        </p:nvSpPr>
        <p:spPr>
          <a:xfrm>
            <a:off x="539552" y="6021183"/>
            <a:ext cx="13997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5474A"/>
                </a:solidFill>
                <a:latin typeface="OK Font Medium" panose="02020603020101020101" pitchFamily="18" charset="-127"/>
                <a:ea typeface="OK Font Medium" panose="02020603020101020101" pitchFamily="18" charset="-127"/>
              </a:rPr>
              <a:t>2024. 00. 00</a:t>
            </a:r>
            <a:endParaRPr lang="ko-KR" altLang="en-US" sz="1600" dirty="0">
              <a:solidFill>
                <a:srgbClr val="55474A"/>
              </a:solidFill>
              <a:latin typeface="OK Font Medium" panose="02020603020101020101" pitchFamily="18" charset="-127"/>
              <a:ea typeface="OK Font Medium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4FE12-63C3-620C-912F-84E7C266CCFD}"/>
              </a:ext>
            </a:extLst>
          </p:cNvPr>
          <p:cNvSpPr txBox="1"/>
          <p:nvPr/>
        </p:nvSpPr>
        <p:spPr>
          <a:xfrm>
            <a:off x="539552" y="1050728"/>
            <a:ext cx="655820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그룹사 문서 템플릿</a:t>
            </a:r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29F5CEC-C63A-5B86-102A-6F182C4D8716}"/>
              </a:ext>
            </a:extLst>
          </p:cNvPr>
          <p:cNvCxnSpPr/>
          <p:nvPr/>
        </p:nvCxnSpPr>
        <p:spPr>
          <a:xfrm>
            <a:off x="683568" y="2204864"/>
            <a:ext cx="1431283" cy="0"/>
          </a:xfrm>
          <a:prstGeom prst="line">
            <a:avLst/>
          </a:prstGeom>
          <a:ln w="12700">
            <a:solidFill>
              <a:srgbClr val="5547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95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pro\Desktop\Group 2.png">
            <a:extLst>
              <a:ext uri="{FF2B5EF4-FFF2-40B4-BE49-F238E27FC236}">
                <a16:creationId xmlns:a16="http://schemas.microsoft.com/office/drawing/2014/main" id="{2232FBF6-56AE-8253-E4E4-8A42D330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42406"/>
            <a:ext cx="7058297" cy="78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B59E29A-26D6-6358-48C1-07216011BA35}"/>
              </a:ext>
            </a:extLst>
          </p:cNvPr>
          <p:cNvSpPr/>
          <p:nvPr/>
        </p:nvSpPr>
        <p:spPr>
          <a:xfrm>
            <a:off x="703501" y="957455"/>
            <a:ext cx="71438" cy="396000"/>
          </a:xfrm>
          <a:prstGeom prst="rect">
            <a:avLst/>
          </a:prstGeom>
          <a:solidFill>
            <a:srgbClr val="FF4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1F235-4FC8-511B-5D47-8ECB8EB0BF36}"/>
              </a:ext>
            </a:extLst>
          </p:cNvPr>
          <p:cNvSpPr txBox="1"/>
          <p:nvPr/>
        </p:nvSpPr>
        <p:spPr>
          <a:xfrm>
            <a:off x="846377" y="814368"/>
            <a:ext cx="22980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AGENDA</a:t>
            </a:r>
            <a:endParaRPr lang="ko-KR" altLang="en-US" sz="4000" b="1" spc="-150" dirty="0">
              <a:solidFill>
                <a:srgbClr val="55474A"/>
              </a:solidFill>
              <a:latin typeface="OK Font Bold" panose="02020603020101020101" pitchFamily="18" charset="-127"/>
              <a:ea typeface="OK Font Bold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3DD78-AA7B-461B-8E3B-0423E1EA24D0}"/>
              </a:ext>
            </a:extLst>
          </p:cNvPr>
          <p:cNvSpPr txBox="1"/>
          <p:nvPr/>
        </p:nvSpPr>
        <p:spPr>
          <a:xfrm>
            <a:off x="677450" y="2209790"/>
            <a:ext cx="1882247" cy="334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chemeClr val="bg1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제목</a:t>
            </a:r>
            <a:r>
              <a:rPr lang="en-US" altLang="ko-KR" sz="3600" dirty="0">
                <a:solidFill>
                  <a:schemeClr val="bg1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1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제목</a:t>
            </a:r>
            <a:r>
              <a:rPr lang="en-US" altLang="ko-KR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2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제목</a:t>
            </a:r>
            <a:r>
              <a:rPr lang="en-US" altLang="ko-KR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3</a:t>
            </a:r>
          </a:p>
          <a:p>
            <a:pPr marL="571500" indent="-5715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제목</a:t>
            </a:r>
            <a:r>
              <a:rPr lang="en-US" altLang="ko-KR" sz="3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96989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30771" y="1071546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1) </a:t>
            </a:r>
            <a:r>
              <a:rPr lang="ko-KR" altLang="en-US" sz="1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소제목 입력</a:t>
            </a:r>
            <a:endParaRPr lang="en-US" altLang="ko-KR" sz="1600" dirty="0">
              <a:solidFill>
                <a:srgbClr val="55474A"/>
              </a:solidFill>
              <a:latin typeface="OK Font Bold" panose="02020603020101020101" pitchFamily="18" charset="-127"/>
              <a:ea typeface="OK Font Bold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1428736"/>
            <a:ext cx="8001056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금융그룹은 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1999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년 소비자금융업을 기반으로 출범하여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2019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년 현재 저축은행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캐피탈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소비자금융 전문회사 및 중국을 비롯한 인도네시아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캄보디아 등 동남아시아까지 글로벌 영역확장을 지속 중인 대한민국을 대표하는 글로벌 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금융그룹입니다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474A"/>
              </a:solidFill>
              <a:latin typeface="OK Font Light" panose="02020603020101020101" pitchFamily="18" charset="-127"/>
              <a:ea typeface="OK Font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금융그룹은 그룹의 신념과 정체성으로 </a:t>
            </a:r>
            <a:r>
              <a:rPr lang="ko-KR" altLang="en-US" sz="1100" dirty="0" err="1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전직원의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 사고 및 행동의 기준이 되는 핵심가치와 그룹의 모든 경영활동에서 기준이 되는 기본원칙인 경영원칙의 기치 아래 우수한 경영진과 투명한 정도 경영으로 한걸음 더 앞서 나가고자 합니다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.</a:t>
            </a:r>
            <a:endParaRPr lang="ko-KR" altLang="en-US" sz="1100" dirty="0">
              <a:solidFill>
                <a:srgbClr val="55474A"/>
              </a:solidFill>
              <a:latin typeface="OK Font Light" panose="02020603020101020101" pitchFamily="18" charset="-127"/>
              <a:ea typeface="OK Font Light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0771" y="364331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2) </a:t>
            </a:r>
            <a:r>
              <a:rPr lang="ko-KR" altLang="en-US" sz="160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소제목 입력</a:t>
            </a:r>
            <a:endParaRPr lang="en-US" altLang="ko-KR" sz="1600" dirty="0">
              <a:solidFill>
                <a:srgbClr val="55474A"/>
              </a:solidFill>
              <a:latin typeface="OK Font Bold" panose="02020603020101020101" pitchFamily="18" charset="-127"/>
              <a:ea typeface="OK Font Bold" panose="020206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0034" y="4000504"/>
            <a:ext cx="8001056" cy="132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금융그룹은 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1999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년 소비자금융업을 기반으로 출범하여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2019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년 현재 저축은행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 err="1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캐피탈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소비자금융 전문회사 및 중국을 비롯한 인도네시아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, 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캄보디아 등 동남아시아까지 글로벌 영역확장을 지속 중인 대한민국을 대표하는 글로벌 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금융그룹입니다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rgbClr val="55474A"/>
              </a:solidFill>
              <a:latin typeface="OK Font Light" panose="02020603020101020101" pitchFamily="18" charset="-127"/>
              <a:ea typeface="OK Font Light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OK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금융그룹은 그룹의 신념과 정체성으로 </a:t>
            </a:r>
            <a:r>
              <a:rPr lang="ko-KR" altLang="en-US" sz="1100" dirty="0" err="1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전직원의</a:t>
            </a:r>
            <a:r>
              <a:rPr lang="ko-KR" altLang="en-US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 사고 및 행동의 기준이 되는 핵심가치와 그룹의 모든 경영활동에서 기준이 되는 기본원칙인 경영원칙의 기치 아래 우수한 경영진과 투명한 정도 경영으로 한걸음 더 앞서 나가고자 합니다</a:t>
            </a:r>
            <a:r>
              <a:rPr lang="en-US" altLang="ko-KR" sz="1100" dirty="0">
                <a:solidFill>
                  <a:srgbClr val="55474A"/>
                </a:solidFill>
                <a:latin typeface="OK Font Light" panose="02020603020101020101" pitchFamily="18" charset="-127"/>
                <a:ea typeface="OK Font Light" panose="02020603020101020101" pitchFamily="18" charset="-127"/>
              </a:rPr>
              <a:t>.</a:t>
            </a:r>
            <a:endParaRPr lang="ko-KR" altLang="en-US" sz="1100" dirty="0">
              <a:solidFill>
                <a:srgbClr val="55474A"/>
              </a:solidFill>
              <a:latin typeface="OK Font Light" panose="02020603020101020101" pitchFamily="18" charset="-127"/>
              <a:ea typeface="OK Font Light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1A059-A58C-F79C-F69B-0BAFAB4446F0}"/>
              </a:ext>
            </a:extLst>
          </p:cNvPr>
          <p:cNvSpPr txBox="1"/>
          <p:nvPr/>
        </p:nvSpPr>
        <p:spPr>
          <a:xfrm>
            <a:off x="155592" y="114960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1. </a:t>
            </a:r>
            <a:r>
              <a:rPr lang="ko-KR" altLang="en-US" sz="2400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제목 입력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DB236D5-AFA8-7DB9-6BC6-99794B2A48D3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28660" y="3046397"/>
            <a:ext cx="7886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00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감사합니다</a:t>
            </a:r>
            <a:r>
              <a:rPr lang="en-US" altLang="ko-KR" sz="5600" spc="-150" dirty="0">
                <a:solidFill>
                  <a:srgbClr val="55474A"/>
                </a:solidFill>
                <a:latin typeface="OK Font Bold" panose="02020603020101020101" pitchFamily="18" charset="-127"/>
                <a:ea typeface="OK Font Bold" panose="02020603020101020101" pitchFamily="18" charset="-127"/>
              </a:rPr>
              <a:t>.</a:t>
            </a:r>
            <a:endParaRPr lang="ko-KR" altLang="en-US" sz="5600" spc="-150" dirty="0">
              <a:solidFill>
                <a:srgbClr val="55474A"/>
              </a:solidFill>
              <a:latin typeface="OK Font Bold" panose="02020603020101020101" pitchFamily="18" charset="-127"/>
              <a:ea typeface="OK Font Bold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</TotalTime>
  <Words>167</Words>
  <Application>Microsoft Macintosh PowerPoint</Application>
  <PresentationFormat>화면 슬라이드 쇼(4:3)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OK Font Bold</vt:lpstr>
      <vt:lpstr>OK Font Light</vt:lpstr>
      <vt:lpstr>OK Font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SYSTEM</dc:creator>
  <cp:lastModifiedBy>DESIGN</cp:lastModifiedBy>
  <cp:revision>266</cp:revision>
  <dcterms:created xsi:type="dcterms:W3CDTF">2013-09-09T08:27:46Z</dcterms:created>
  <dcterms:modified xsi:type="dcterms:W3CDTF">2024-05-24T00:56:29Z</dcterms:modified>
</cp:coreProperties>
</file>