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485"/>
    <a:srgbClr val="667475"/>
    <a:srgbClr val="4E8C8E"/>
    <a:srgbClr val="E2BE9A"/>
    <a:srgbClr val="E5B597"/>
    <a:srgbClr val="EAEE32"/>
    <a:srgbClr val="E2E9C1"/>
    <a:srgbClr val="FBF6F0"/>
    <a:srgbClr val="EDED75"/>
    <a:srgbClr val="F0D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2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1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7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2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6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7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3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0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7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C8E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090C-FFB3-479D-801E-82CCA284129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BD3B-57E4-4C56-A4EE-2EA8C3C6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5117950" y="3178335"/>
            <a:ext cx="1947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서울벽지</a:t>
            </a:r>
            <a:endParaRPr lang="ko-KR" altLang="en-US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9912" y="2292726"/>
            <a:ext cx="5404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프론트엔드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웹사이트 제작 포트폴리오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0099" y="6029016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    2023.09.22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4387" y="424861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김민정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64035" y="5670631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 &amp; mobile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자유형: 도형 6">
            <a:extLst>
              <a:ext uri="{FF2B5EF4-FFF2-40B4-BE49-F238E27FC236}">
                <a16:creationId xmlns:a16="http://schemas.microsoft.com/office/drawing/2014/main" id="{7289C833-EB86-9966-5294-F6B0E3414EB2}"/>
              </a:ext>
            </a:extLst>
          </p:cNvPr>
          <p:cNvSpPr/>
          <p:nvPr/>
        </p:nvSpPr>
        <p:spPr>
          <a:xfrm>
            <a:off x="4930601" y="1364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6">
            <a:extLst>
              <a:ext uri="{FF2B5EF4-FFF2-40B4-BE49-F238E27FC236}">
                <a16:creationId xmlns:a16="http://schemas.microsoft.com/office/drawing/2014/main" id="{7289C833-EB86-9966-5294-F6B0E3414EB2}"/>
              </a:ext>
            </a:extLst>
          </p:cNvPr>
          <p:cNvSpPr/>
          <p:nvPr/>
        </p:nvSpPr>
        <p:spPr>
          <a:xfrm>
            <a:off x="4930601" y="1364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30" y="682526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6289" y="1580437"/>
            <a:ext cx="2969083" cy="4285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기획의도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 </a:t>
            </a:r>
            <a:r>
              <a:rPr lang="ko-KR" altLang="en-US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사이트분석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제작 스토리라인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04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제작기법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05 </a:t>
            </a:r>
            <a:r>
              <a:rPr lang="ko-KR" altLang="en-US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세부디자인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포토</a:t>
            </a:r>
            <a:endParaRPr lang="ko-KR" altLang="en-US"/>
          </a:p>
        </p:txBody>
      </p:sp>
      <p:sp>
        <p:nvSpPr>
          <p:cNvPr id="18" name="자유형: 도형 6">
            <a:extLst>
              <a:ext uri="{FF2B5EF4-FFF2-40B4-BE49-F238E27FC236}">
                <a16:creationId xmlns:a16="http://schemas.microsoft.com/office/drawing/2014/main" id="{7289C833-EB86-9966-5294-F6B0E3414EB2}"/>
              </a:ext>
            </a:extLst>
          </p:cNvPr>
          <p:cNvSpPr/>
          <p:nvPr/>
        </p:nvSpPr>
        <p:spPr>
          <a:xfrm>
            <a:off x="4930601" y="1364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30" y="682526"/>
            <a:ext cx="2198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 </a:t>
            </a:r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기획의도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63501" y="173114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66747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포트폴리오 제작 유형</a:t>
            </a:r>
            <a:endParaRPr lang="ko-KR" altLang="en-US" sz="2400" dirty="0">
              <a:solidFill>
                <a:srgbClr val="66747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301" y="173114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카피사이트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0601" y="4733379"/>
            <a:ext cx="6045200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0601" y="2289558"/>
            <a:ext cx="6045200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70301" y="5082341"/>
            <a:ext cx="576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 내용이 좀 더 구성력 있고 재미요소가 있어 보여서 포트폴리오 사이트로 선정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3501" y="40923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66747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선정대상</a:t>
            </a:r>
            <a:r>
              <a:rPr lang="ko-KR" altLang="en-US" sz="2400" dirty="0" smtClean="0">
                <a:solidFill>
                  <a:srgbClr val="66747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66747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dirty="0" smtClean="0">
                <a:solidFill>
                  <a:srgbClr val="66747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endParaRPr lang="ko-KR" altLang="en-US" sz="2400" dirty="0">
              <a:solidFill>
                <a:srgbClr val="66747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6301" y="40923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서울벽지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0001" y="2634578"/>
            <a:ext cx="576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사이트 중 퀄리티가 좋은 사이트를 선정하여 그동안의 배움을 바탕으로 기능 구현을 하고자 카피사이트로 제작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9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포토</a:t>
            </a:r>
            <a:endParaRPr lang="ko-KR" altLang="en-US"/>
          </a:p>
        </p:txBody>
      </p:sp>
      <p:sp>
        <p:nvSpPr>
          <p:cNvPr id="18" name="자유형: 도형 6">
            <a:extLst>
              <a:ext uri="{FF2B5EF4-FFF2-40B4-BE49-F238E27FC236}">
                <a16:creationId xmlns:a16="http://schemas.microsoft.com/office/drawing/2014/main" id="{7289C833-EB86-9966-5294-F6B0E3414EB2}"/>
              </a:ext>
            </a:extLst>
          </p:cNvPr>
          <p:cNvSpPr/>
          <p:nvPr/>
        </p:nvSpPr>
        <p:spPr>
          <a:xfrm>
            <a:off x="4930601" y="1364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30" y="682526"/>
            <a:ext cx="255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 </a:t>
            </a:r>
            <a:r>
              <a:rPr lang="ko-KR" altLang="en-US" sz="32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사이트분석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64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</vt:lpstr>
      <vt:lpstr>나눔스퀘어 Bold</vt:lpstr>
      <vt:lpstr>나눔스퀘어_ac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2023-09-21T06:51:59Z</dcterms:created>
  <dcterms:modified xsi:type="dcterms:W3CDTF">2023-09-21T09:18:14Z</dcterms:modified>
</cp:coreProperties>
</file>