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24" y="96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709775">
            <a:alpha val="5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0F7090C-FFB3-479D-801E-82CCA2841290}" type="datetime1">
              <a:rPr lang="ko-KR" altLang="en-US"/>
              <a:pPr lvl="0">
                <a:defRPr/>
              </a:pPr>
              <a:t>2023-09-21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1D9BD3B-57E4-4C56-A4EE-2EA8C3C656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7000"/>
              </a:srgbClr>
            </a:fgClr>
            <a:bgClr>
              <a:schemeClr val="bg1"/>
            </a:bgClr>
          </a:patt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5"/>
          <p:cNvSpPr/>
          <p:nvPr/>
        </p:nvSpPr>
        <p:spPr>
          <a:xfrm>
            <a:off x="8509002" y="-1176302"/>
            <a:ext cx="3222104" cy="3222104"/>
          </a:xfrm>
          <a:prstGeom prst="ellipse">
            <a:avLst/>
          </a:prstGeom>
          <a:solidFill>
            <a:srgbClr val="f7f0de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8"/>
          <p:cNvSpPr/>
          <p:nvPr/>
        </p:nvSpPr>
        <p:spPr>
          <a:xfrm>
            <a:off x="9237902" y="-343989"/>
            <a:ext cx="5417840" cy="5417840"/>
          </a:xfrm>
          <a:prstGeom prst="rect">
            <a:avLst/>
          </a:prstGeom>
          <a:blipFill rotWithShape="1">
            <a:blip r:embed="rId2">
              <a:alphaModFix amt="20000"/>
              <a:lum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7494" y="1943475"/>
            <a:ext cx="5542846" cy="521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9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프론트엔드 웹사이트 제작 포트폴리오</a:t>
            </a:r>
            <a:endParaRPr lang="ko-KR" altLang="en-US" sz="2900">
              <a:solidFill>
                <a:srgbClr val="595959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348" y="5933765"/>
            <a:ext cx="2227717" cy="36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나눔스퀘어 Bold"/>
                <a:ea typeface="나눔스퀘어 Bold"/>
              </a:rPr>
              <a:t>DATE    2023.09.22</a:t>
            </a:r>
            <a:endParaRPr lang="ko-KR" altLang="en-US">
              <a:solidFill>
                <a:srgbClr val="595959"/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428" y="3899361"/>
            <a:ext cx="1055097" cy="451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595959"/>
                </a:solidFill>
                <a:latin typeface="나눔스퀘어_ac Bold"/>
                <a:ea typeface="나눔스퀘어_ac Bold"/>
              </a:rPr>
              <a:t>김민정 </a:t>
            </a:r>
            <a:endParaRPr lang="ko-KR" altLang="en-US" sz="2400">
              <a:solidFill>
                <a:srgbClr val="595959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785" y="5480131"/>
            <a:ext cx="16542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나눔스퀘어 Bold"/>
                <a:ea typeface="나눔스퀘어 Bold"/>
              </a:rPr>
              <a:t>Web &amp; mobile</a:t>
            </a:r>
            <a:endParaRPr lang="ko-KR" altLang="en-US">
              <a:solidFill>
                <a:srgbClr val="595959"/>
              </a:solidFill>
              <a:latin typeface="나눔스퀘어 Bold"/>
              <a:ea typeface="나눔스퀘어 Bold"/>
            </a:endParaRPr>
          </a:p>
        </p:txBody>
      </p:sp>
      <p:sp>
        <p:nvSpPr>
          <p:cNvPr id="16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959728" y="2673644"/>
            <a:ext cx="2960762" cy="1005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000">
                <a:ln w="9525"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415d43"/>
                </a:solidFill>
                <a:latin typeface="나눔스퀘어 ExtraBold"/>
                <a:ea typeface="나눔스퀘어 ExtraBold"/>
              </a:rPr>
              <a:t>서울벽지</a:t>
            </a:r>
            <a:endParaRPr lang="ko-KR" altLang="en-US" sz="6000">
              <a:ln w="9525"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415d43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2298735" cy="572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CONTENTS</a:t>
            </a:r>
            <a:endParaRPr lang="ko-KR" altLang="en-US" sz="3200">
              <a:solidFill>
                <a:srgbClr val="415d43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99" y="1618537"/>
            <a:ext cx="3129451" cy="435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8fb996"/>
                </a:solidFill>
                <a:latin typeface="나눔스퀘어_ac ExtraBold"/>
                <a:ea typeface="나눔스퀘어_ac ExtraBold"/>
              </a:rPr>
              <a:t>01</a:t>
            </a:r>
            <a:r>
              <a:rPr lang="ko-KR" altLang="en-US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 </a:t>
            </a:r>
            <a:r>
              <a:rPr lang="en-US" altLang="ko-KR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기획의도</a:t>
            </a:r>
            <a:endParaRPr lang="ko-KR" altLang="en-US" sz="2800">
              <a:solidFill>
                <a:srgbClr val="595959"/>
              </a:solidFill>
              <a:latin typeface="나눔스퀘어_ac ExtraBold"/>
              <a:ea typeface="나눔스퀘어_ac Extra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8fb996"/>
                </a:solidFill>
                <a:latin typeface="나눔스퀘어_ac ExtraBold"/>
                <a:ea typeface="나눔스퀘어_ac ExtraBold"/>
              </a:rPr>
              <a:t>02</a:t>
            </a:r>
            <a:r>
              <a:rPr lang="en-US" altLang="ko-KR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 사이트분석</a:t>
            </a:r>
            <a:endParaRPr lang="ko-KR" altLang="en-US" sz="2800">
              <a:solidFill>
                <a:srgbClr val="595959"/>
              </a:solidFill>
              <a:latin typeface="나눔스퀘어_ac ExtraBold"/>
              <a:ea typeface="나눔스퀘어_ac Extra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8fb996"/>
                </a:solidFill>
                <a:latin typeface="나눔스퀘어_ac ExtraBold"/>
                <a:ea typeface="나눔스퀘어_ac ExtraBold"/>
              </a:rPr>
              <a:t>03</a:t>
            </a:r>
            <a:r>
              <a:rPr lang="en-US" altLang="ko-KR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 제작 스토리라인</a:t>
            </a:r>
            <a:endParaRPr lang="ko-KR" altLang="en-US" sz="2800">
              <a:solidFill>
                <a:srgbClr val="595959"/>
              </a:solidFill>
              <a:latin typeface="나눔스퀘어_ac ExtraBold"/>
              <a:ea typeface="나눔스퀘어_ac Extra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8fb996"/>
                </a:solidFill>
                <a:latin typeface="나눔스퀘어_ac ExtraBold"/>
                <a:ea typeface="나눔스퀘어_ac ExtraBold"/>
              </a:rPr>
              <a:t>04</a:t>
            </a:r>
            <a:r>
              <a:rPr lang="en-US" altLang="ko-KR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 제작기법</a:t>
            </a:r>
            <a:endParaRPr lang="ko-KR" altLang="en-US" sz="2800">
              <a:solidFill>
                <a:srgbClr val="595959"/>
              </a:solidFill>
              <a:latin typeface="나눔스퀘어_ac ExtraBold"/>
              <a:ea typeface="나눔스퀘어_ac ExtraBold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800">
                <a:solidFill>
                  <a:srgbClr val="8fb996"/>
                </a:solidFill>
                <a:latin typeface="나눔스퀘어_ac ExtraBold"/>
                <a:ea typeface="나눔스퀘어_ac ExtraBold"/>
              </a:rPr>
              <a:t>05</a:t>
            </a:r>
            <a:r>
              <a:rPr lang="en-US" altLang="ko-KR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2800">
                <a:solidFill>
                  <a:srgbClr val="595959"/>
                </a:solidFill>
                <a:latin typeface="나눔스퀘어_ac ExtraBold"/>
                <a:ea typeface="나눔스퀘어_ac ExtraBold"/>
              </a:rPr>
              <a:t>  세부디자인</a:t>
            </a:r>
            <a:endParaRPr lang="ko-KR" altLang="en-US" sz="2800">
              <a:solidFill>
                <a:srgbClr val="595959"/>
              </a:solidFill>
              <a:latin typeface="나눔스퀘어_ac ExtraBold"/>
              <a:ea typeface="나눔스퀘어_ac ExtraBold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29" y="682526"/>
            <a:ext cx="2184435" cy="572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01</a:t>
            </a:r>
            <a:r>
              <a:rPr lang="ko-KR" altLang="en-US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 기획의도</a:t>
            </a:r>
            <a:endParaRPr lang="ko-KR" altLang="en-US" sz="3200">
              <a:solidFill>
                <a:srgbClr val="415d43"/>
              </a:solidFill>
              <a:latin typeface="나눔스퀘어_ac ExtraBold"/>
              <a:ea typeface="나눔스퀘어_ac ExtraBold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6301" y="1731141"/>
            <a:ext cx="3352799" cy="4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스퀘어 Bold"/>
                <a:ea typeface="나눔스퀘어 Bold"/>
              </a:rPr>
              <a:t>카피사이트</a:t>
            </a:r>
            <a:endParaRPr lang="ko-KR" altLang="en-US" sz="2400">
              <a:latin typeface="나눔스퀘어 Bold"/>
              <a:ea typeface="나눔스퀘어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0601" y="4733379"/>
            <a:ext cx="6045200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0601" y="2289558"/>
            <a:ext cx="6045200" cy="1282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70301" y="5082341"/>
            <a:ext cx="576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컨텐츠 내용이 좀 더 구성력 있고 재미요소가 있어 보여서 포트폴리오 사이트로 선정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6301" y="4092301"/>
            <a:ext cx="335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latin typeface="나눔스퀘어 Bold"/>
                <a:ea typeface="나눔스퀘어 Bold"/>
              </a:rPr>
              <a:t>서울벽지</a:t>
            </a:r>
            <a:endParaRPr lang="ko-KR" altLang="en-US" sz="2400">
              <a:latin typeface="나눔스퀘어 Bold"/>
              <a:ea typeface="나눔스퀘어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0001" y="2634578"/>
            <a:ext cx="576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rPr>
              <a:t>기존 사이트 중 퀄리티가 좋은 사이트를 선정하여 그동안의 배움을 바탕으로 기능 구현을 하고자 카피사이트로 제작 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3501" y="1731141"/>
            <a:ext cx="335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667475"/>
                </a:solidFill>
                <a:latin typeface="나눔스퀘어 Bold"/>
                <a:ea typeface="나눔스퀘어 Bold"/>
              </a:rPr>
              <a:t>포트폴리오 제작 유형</a:t>
            </a:r>
            <a:endParaRPr lang="ko-KR" altLang="en-US" sz="2400">
              <a:solidFill>
                <a:srgbClr val="667475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3501" y="4092301"/>
            <a:ext cx="335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667475"/>
                </a:solidFill>
                <a:latin typeface="나눔스퀘어 Bold"/>
                <a:ea typeface="나눔스퀘어 Bold"/>
              </a:rPr>
              <a:t>선정대상 </a:t>
            </a:r>
            <a:r>
              <a:rPr lang="en-US" altLang="ko-KR" sz="2400">
                <a:solidFill>
                  <a:srgbClr val="667475"/>
                </a:solidFill>
                <a:latin typeface="나눔스퀘어 Bold"/>
                <a:ea typeface="나눔스퀘어 Bold"/>
              </a:rPr>
              <a:t>&amp; </a:t>
            </a:r>
            <a:r>
              <a:rPr lang="ko-KR" altLang="en-US" sz="2400">
                <a:solidFill>
                  <a:srgbClr val="667475"/>
                </a:solidFill>
                <a:latin typeface="나눔스퀘어 Bold"/>
                <a:ea typeface="나눔스퀘어 Bold"/>
              </a:rPr>
              <a:t>이유</a:t>
            </a:r>
            <a:endParaRPr lang="ko-KR" altLang="en-US" sz="2400">
              <a:solidFill>
                <a:srgbClr val="667475"/>
              </a:solidFill>
              <a:latin typeface="나눔스퀘어 Bold"/>
              <a:ea typeface="나눔스퀘어 Bold"/>
            </a:endParaRPr>
          </a:p>
        </p:txBody>
      </p:sp>
      <p:sp>
        <p:nvSpPr>
          <p:cNvPr id="25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2641635" cy="572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02</a:t>
            </a:r>
            <a:r>
              <a:rPr lang="ko-KR" altLang="en-US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 사이트 분석</a:t>
            </a:r>
            <a:endParaRPr lang="ko-KR" altLang="en-US" sz="3200">
              <a:solidFill>
                <a:srgbClr val="415d43"/>
              </a:solidFill>
              <a:latin typeface="나눔스퀘어_ac ExtraBold"/>
              <a:ea typeface="나눔스퀘어_ac ExtraBold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3336960" cy="572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03</a:t>
            </a:r>
            <a:r>
              <a:rPr lang="ko-KR" altLang="en-US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 제작 스토리라인</a:t>
            </a:r>
            <a:endParaRPr lang="ko-KR" altLang="en-US" sz="3200">
              <a:solidFill>
                <a:srgbClr val="415d43"/>
              </a:solidFill>
              <a:latin typeface="나눔스퀘어_ac ExtraBold"/>
              <a:ea typeface="나눔스퀘어_ac ExtraBold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2184435" cy="572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04</a:t>
            </a:r>
            <a:r>
              <a:rPr lang="ko-KR" altLang="en-US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 제작기법</a:t>
            </a:r>
            <a:endParaRPr lang="ko-KR" altLang="en-US" sz="3200">
              <a:solidFill>
                <a:srgbClr val="415d43"/>
              </a:solidFill>
              <a:latin typeface="나눔스퀘어_ac ExtraBold"/>
              <a:ea typeface="나눔스퀘어_ac ExtraBold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30" y="682526"/>
            <a:ext cx="2536860" cy="572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05</a:t>
            </a:r>
            <a:r>
              <a:rPr lang="ko-KR" altLang="en-US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 세부디자인</a:t>
            </a:r>
            <a:endParaRPr lang="ko-KR" altLang="en-US" sz="3200">
              <a:solidFill>
                <a:srgbClr val="415d43"/>
              </a:solidFill>
              <a:latin typeface="나눔스퀘어_ac ExtraBold"/>
              <a:ea typeface="나눔스퀘어_ac ExtraBold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729" y="682526"/>
            <a:ext cx="2184435" cy="5728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06</a:t>
            </a:r>
            <a:r>
              <a:rPr lang="ko-KR" altLang="en-US" sz="3200">
                <a:solidFill>
                  <a:srgbClr val="415d43"/>
                </a:solidFill>
                <a:latin typeface="나눔스퀘어_ac ExtraBold"/>
                <a:ea typeface="나눔스퀘어_ac ExtraBold"/>
              </a:rPr>
              <a:t> 향후계획</a:t>
            </a:r>
            <a:endParaRPr lang="ko-KR" altLang="en-US" sz="3200">
              <a:solidFill>
                <a:srgbClr val="415d43"/>
              </a:solidFill>
              <a:latin typeface="나눔스퀘어_ac ExtraBold"/>
              <a:ea typeface="나눔스퀘어_ac ExtraBold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59730" y="1373648"/>
            <a:ext cx="10864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6"/>
          <p:cNvSpPr/>
          <p:nvPr/>
        </p:nvSpPr>
        <p:spPr>
          <a:xfrm>
            <a:off x="332207" y="349135"/>
            <a:ext cx="11519471" cy="6232094"/>
          </a:xfrm>
          <a:prstGeom prst="rect">
            <a:avLst/>
          </a:prstGeom>
          <a:pattFill prst="wdUpDiag">
            <a:fgClr>
              <a:srgbClr val="fbfbfb">
                <a:alpha val="96860"/>
              </a:srgbClr>
            </a:fgClr>
            <a:bgClr>
              <a:srgbClr val="ffffff">
                <a:alpha val="100000"/>
              </a:srgbClr>
            </a:bgClr>
          </a:pattFill>
          <a:ln w="12700" cap="flat" cmpd="sng" algn="ctr">
            <a:noFill/>
            <a:prstDash val="solid"/>
            <a:miter/>
          </a:ln>
          <a:effectLst>
            <a:softEdge rad="0"/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자유형: 도형 6"/>
          <p:cNvSpPr/>
          <p:nvPr/>
        </p:nvSpPr>
        <p:spPr>
          <a:xfrm>
            <a:off x="4934668" y="98342"/>
            <a:ext cx="2322663" cy="570660"/>
          </a:xfrm>
          <a:custGeom>
            <a:avLst/>
            <a:gdLst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472955 w 2306672"/>
              <a:gd name="connsiteY2" fmla="*/ 26894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08061 w 2306672"/>
              <a:gd name="connsiteY15" fmla="*/ 403412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0837 w 2306672"/>
              <a:gd name="connsiteY16" fmla="*/ 421341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13614 w 2306672"/>
              <a:gd name="connsiteY17" fmla="*/ 448235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661214 w 2306672"/>
              <a:gd name="connsiteY18" fmla="*/ 457200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7425 w 2306672"/>
              <a:gd name="connsiteY19" fmla="*/ 466165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46061 w 2306672"/>
              <a:gd name="connsiteY20" fmla="*/ 475129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401237 w 2306672"/>
              <a:gd name="connsiteY21" fmla="*/ 493059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1024719 w 2306672"/>
              <a:gd name="connsiteY24" fmla="*/ 528918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55812"/>
              <a:gd name="connsiteX1" fmla="*/ 603378 w 2306672"/>
              <a:gd name="connsiteY1" fmla="*/ 71718 h 555812"/>
              <a:gd name="connsiteX2" fmla="*/ 1186084 w 2306672"/>
              <a:gd name="connsiteY2" fmla="*/ 53788 h 555812"/>
              <a:gd name="connsiteX3" fmla="*/ 1706037 w 2306672"/>
              <a:gd name="connsiteY3" fmla="*/ 0 h 555812"/>
              <a:gd name="connsiteX4" fmla="*/ 2306672 w 2306672"/>
              <a:gd name="connsiteY4" fmla="*/ 8965 h 555812"/>
              <a:gd name="connsiteX5" fmla="*/ 2270814 w 2306672"/>
              <a:gd name="connsiteY5" fmla="*/ 44823 h 555812"/>
              <a:gd name="connsiteX6" fmla="*/ 2252884 w 2306672"/>
              <a:gd name="connsiteY6" fmla="*/ 80682 h 555812"/>
              <a:gd name="connsiteX7" fmla="*/ 2225990 w 2306672"/>
              <a:gd name="connsiteY7" fmla="*/ 98612 h 555812"/>
              <a:gd name="connsiteX8" fmla="*/ 2243919 w 2306672"/>
              <a:gd name="connsiteY8" fmla="*/ 134471 h 555812"/>
              <a:gd name="connsiteX9" fmla="*/ 2261849 w 2306672"/>
              <a:gd name="connsiteY9" fmla="*/ 170329 h 555812"/>
              <a:gd name="connsiteX10" fmla="*/ 2279778 w 2306672"/>
              <a:gd name="connsiteY10" fmla="*/ 233082 h 555812"/>
              <a:gd name="connsiteX11" fmla="*/ 2243919 w 2306672"/>
              <a:gd name="connsiteY11" fmla="*/ 277906 h 555812"/>
              <a:gd name="connsiteX12" fmla="*/ 2279778 w 2306672"/>
              <a:gd name="connsiteY12" fmla="*/ 295835 h 555812"/>
              <a:gd name="connsiteX13" fmla="*/ 2261849 w 2306672"/>
              <a:gd name="connsiteY13" fmla="*/ 340659 h 555812"/>
              <a:gd name="connsiteX14" fmla="*/ 2261849 w 2306672"/>
              <a:gd name="connsiteY14" fmla="*/ 394447 h 555812"/>
              <a:gd name="connsiteX15" fmla="*/ 2270814 w 2306672"/>
              <a:gd name="connsiteY15" fmla="*/ 430306 h 555812"/>
              <a:gd name="connsiteX16" fmla="*/ 2019802 w 2306672"/>
              <a:gd name="connsiteY16" fmla="*/ 475129 h 555812"/>
              <a:gd name="connsiteX17" fmla="*/ 1849333 w 2306672"/>
              <a:gd name="connsiteY17" fmla="*/ 476810 h 555812"/>
              <a:gd name="connsiteX18" fmla="*/ 1706458 w 2306672"/>
              <a:gd name="connsiteY18" fmla="*/ 488157 h 555812"/>
              <a:gd name="connsiteX19" fmla="*/ 1600282 w 2306672"/>
              <a:gd name="connsiteY19" fmla="*/ 489977 h 555812"/>
              <a:gd name="connsiteX20" fmla="*/ 1462730 w 2306672"/>
              <a:gd name="connsiteY20" fmla="*/ 501323 h 555812"/>
              <a:gd name="connsiteX21" fmla="*/ 1391712 w 2306672"/>
              <a:gd name="connsiteY21" fmla="*/ 509727 h 555812"/>
              <a:gd name="connsiteX22" fmla="*/ 1293661 w 2306672"/>
              <a:gd name="connsiteY22" fmla="*/ 510988 h 555812"/>
              <a:gd name="connsiteX23" fmla="*/ 1105402 w 2306672"/>
              <a:gd name="connsiteY23" fmla="*/ 519953 h 555812"/>
              <a:gd name="connsiteX24" fmla="*/ 867556 w 2306672"/>
              <a:gd name="connsiteY24" fmla="*/ 531299 h 555812"/>
              <a:gd name="connsiteX25" fmla="*/ 513731 w 2306672"/>
              <a:gd name="connsiteY25" fmla="*/ 555812 h 555812"/>
              <a:gd name="connsiteX26" fmla="*/ 101355 w 2306672"/>
              <a:gd name="connsiteY26" fmla="*/ 546847 h 555812"/>
              <a:gd name="connsiteX27" fmla="*/ 119284 w 2306672"/>
              <a:gd name="connsiteY27" fmla="*/ 528918 h 555812"/>
              <a:gd name="connsiteX28" fmla="*/ 92390 w 2306672"/>
              <a:gd name="connsiteY28" fmla="*/ 502023 h 555812"/>
              <a:gd name="connsiteX29" fmla="*/ 83425 w 2306672"/>
              <a:gd name="connsiteY29" fmla="*/ 466165 h 555812"/>
              <a:gd name="connsiteX30" fmla="*/ 74461 w 2306672"/>
              <a:gd name="connsiteY30" fmla="*/ 439271 h 555812"/>
              <a:gd name="connsiteX31" fmla="*/ 92390 w 2306672"/>
              <a:gd name="connsiteY31" fmla="*/ 403412 h 555812"/>
              <a:gd name="connsiteX32" fmla="*/ 101355 w 2306672"/>
              <a:gd name="connsiteY32" fmla="*/ 376518 h 555812"/>
              <a:gd name="connsiteX33" fmla="*/ 119284 w 2306672"/>
              <a:gd name="connsiteY33" fmla="*/ 358588 h 555812"/>
              <a:gd name="connsiteX34" fmla="*/ 101355 w 2306672"/>
              <a:gd name="connsiteY34" fmla="*/ 331694 h 555812"/>
              <a:gd name="connsiteX35" fmla="*/ 65496 w 2306672"/>
              <a:gd name="connsiteY35" fmla="*/ 304800 h 555812"/>
              <a:gd name="connsiteX36" fmla="*/ 92390 w 2306672"/>
              <a:gd name="connsiteY36" fmla="*/ 259976 h 555812"/>
              <a:gd name="connsiteX37" fmla="*/ 20672 w 2306672"/>
              <a:gd name="connsiteY37" fmla="*/ 215153 h 555812"/>
              <a:gd name="connsiteX38" fmla="*/ 47567 w 2306672"/>
              <a:gd name="connsiteY38" fmla="*/ 206188 h 555812"/>
              <a:gd name="connsiteX39" fmla="*/ 119284 w 2306672"/>
              <a:gd name="connsiteY39" fmla="*/ 188259 h 555812"/>
              <a:gd name="connsiteX40" fmla="*/ 2743 w 2306672"/>
              <a:gd name="connsiteY40" fmla="*/ 179294 h 555812"/>
              <a:gd name="connsiteX41" fmla="*/ 47567 w 2306672"/>
              <a:gd name="connsiteY41" fmla="*/ 143435 h 555812"/>
              <a:gd name="connsiteX42" fmla="*/ 2743 w 2306672"/>
              <a:gd name="connsiteY42" fmla="*/ 152400 h 555812"/>
              <a:gd name="connsiteX43" fmla="*/ 92390 w 2306672"/>
              <a:gd name="connsiteY43" fmla="*/ 134471 h 555812"/>
              <a:gd name="connsiteX44" fmla="*/ 262719 w 2306672"/>
              <a:gd name="connsiteY44" fmla="*/ 98612 h 555812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186084 w 2306672"/>
              <a:gd name="connsiteY2" fmla="*/ 53788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98612 h 548668"/>
              <a:gd name="connsiteX1" fmla="*/ 603378 w 2306672"/>
              <a:gd name="connsiteY1" fmla="*/ 71718 h 548668"/>
              <a:gd name="connsiteX2" fmla="*/ 1086072 w 2306672"/>
              <a:gd name="connsiteY2" fmla="*/ 39501 h 548668"/>
              <a:gd name="connsiteX3" fmla="*/ 1706037 w 2306672"/>
              <a:gd name="connsiteY3" fmla="*/ 0 h 548668"/>
              <a:gd name="connsiteX4" fmla="*/ 2306672 w 2306672"/>
              <a:gd name="connsiteY4" fmla="*/ 8965 h 548668"/>
              <a:gd name="connsiteX5" fmla="*/ 2270814 w 2306672"/>
              <a:gd name="connsiteY5" fmla="*/ 44823 h 548668"/>
              <a:gd name="connsiteX6" fmla="*/ 2252884 w 2306672"/>
              <a:gd name="connsiteY6" fmla="*/ 80682 h 548668"/>
              <a:gd name="connsiteX7" fmla="*/ 2225990 w 2306672"/>
              <a:gd name="connsiteY7" fmla="*/ 98612 h 548668"/>
              <a:gd name="connsiteX8" fmla="*/ 2243919 w 2306672"/>
              <a:gd name="connsiteY8" fmla="*/ 134471 h 548668"/>
              <a:gd name="connsiteX9" fmla="*/ 2261849 w 2306672"/>
              <a:gd name="connsiteY9" fmla="*/ 170329 h 548668"/>
              <a:gd name="connsiteX10" fmla="*/ 2279778 w 2306672"/>
              <a:gd name="connsiteY10" fmla="*/ 233082 h 548668"/>
              <a:gd name="connsiteX11" fmla="*/ 2243919 w 2306672"/>
              <a:gd name="connsiteY11" fmla="*/ 277906 h 548668"/>
              <a:gd name="connsiteX12" fmla="*/ 2279778 w 2306672"/>
              <a:gd name="connsiteY12" fmla="*/ 295835 h 548668"/>
              <a:gd name="connsiteX13" fmla="*/ 2261849 w 2306672"/>
              <a:gd name="connsiteY13" fmla="*/ 340659 h 548668"/>
              <a:gd name="connsiteX14" fmla="*/ 2261849 w 2306672"/>
              <a:gd name="connsiteY14" fmla="*/ 394447 h 548668"/>
              <a:gd name="connsiteX15" fmla="*/ 2270814 w 2306672"/>
              <a:gd name="connsiteY15" fmla="*/ 430306 h 548668"/>
              <a:gd name="connsiteX16" fmla="*/ 2019802 w 2306672"/>
              <a:gd name="connsiteY16" fmla="*/ 475129 h 548668"/>
              <a:gd name="connsiteX17" fmla="*/ 1849333 w 2306672"/>
              <a:gd name="connsiteY17" fmla="*/ 476810 h 548668"/>
              <a:gd name="connsiteX18" fmla="*/ 1706458 w 2306672"/>
              <a:gd name="connsiteY18" fmla="*/ 488157 h 548668"/>
              <a:gd name="connsiteX19" fmla="*/ 1600282 w 2306672"/>
              <a:gd name="connsiteY19" fmla="*/ 489977 h 548668"/>
              <a:gd name="connsiteX20" fmla="*/ 1462730 w 2306672"/>
              <a:gd name="connsiteY20" fmla="*/ 501323 h 548668"/>
              <a:gd name="connsiteX21" fmla="*/ 1391712 w 2306672"/>
              <a:gd name="connsiteY21" fmla="*/ 509727 h 548668"/>
              <a:gd name="connsiteX22" fmla="*/ 1293661 w 2306672"/>
              <a:gd name="connsiteY22" fmla="*/ 510988 h 548668"/>
              <a:gd name="connsiteX23" fmla="*/ 1105402 w 2306672"/>
              <a:gd name="connsiteY23" fmla="*/ 519953 h 548668"/>
              <a:gd name="connsiteX24" fmla="*/ 867556 w 2306672"/>
              <a:gd name="connsiteY24" fmla="*/ 531299 h 548668"/>
              <a:gd name="connsiteX25" fmla="*/ 487538 w 2306672"/>
              <a:gd name="connsiteY25" fmla="*/ 548668 h 548668"/>
              <a:gd name="connsiteX26" fmla="*/ 101355 w 2306672"/>
              <a:gd name="connsiteY26" fmla="*/ 546847 h 548668"/>
              <a:gd name="connsiteX27" fmla="*/ 119284 w 2306672"/>
              <a:gd name="connsiteY27" fmla="*/ 528918 h 548668"/>
              <a:gd name="connsiteX28" fmla="*/ 92390 w 2306672"/>
              <a:gd name="connsiteY28" fmla="*/ 502023 h 548668"/>
              <a:gd name="connsiteX29" fmla="*/ 83425 w 2306672"/>
              <a:gd name="connsiteY29" fmla="*/ 466165 h 548668"/>
              <a:gd name="connsiteX30" fmla="*/ 74461 w 2306672"/>
              <a:gd name="connsiteY30" fmla="*/ 439271 h 548668"/>
              <a:gd name="connsiteX31" fmla="*/ 92390 w 2306672"/>
              <a:gd name="connsiteY31" fmla="*/ 403412 h 548668"/>
              <a:gd name="connsiteX32" fmla="*/ 101355 w 2306672"/>
              <a:gd name="connsiteY32" fmla="*/ 376518 h 548668"/>
              <a:gd name="connsiteX33" fmla="*/ 119284 w 2306672"/>
              <a:gd name="connsiteY33" fmla="*/ 358588 h 548668"/>
              <a:gd name="connsiteX34" fmla="*/ 101355 w 2306672"/>
              <a:gd name="connsiteY34" fmla="*/ 331694 h 548668"/>
              <a:gd name="connsiteX35" fmla="*/ 65496 w 2306672"/>
              <a:gd name="connsiteY35" fmla="*/ 304800 h 548668"/>
              <a:gd name="connsiteX36" fmla="*/ 92390 w 2306672"/>
              <a:gd name="connsiteY36" fmla="*/ 259976 h 548668"/>
              <a:gd name="connsiteX37" fmla="*/ 20672 w 2306672"/>
              <a:gd name="connsiteY37" fmla="*/ 215153 h 548668"/>
              <a:gd name="connsiteX38" fmla="*/ 47567 w 2306672"/>
              <a:gd name="connsiteY38" fmla="*/ 206188 h 548668"/>
              <a:gd name="connsiteX39" fmla="*/ 119284 w 2306672"/>
              <a:gd name="connsiteY39" fmla="*/ 188259 h 548668"/>
              <a:gd name="connsiteX40" fmla="*/ 2743 w 2306672"/>
              <a:gd name="connsiteY40" fmla="*/ 179294 h 548668"/>
              <a:gd name="connsiteX41" fmla="*/ 47567 w 2306672"/>
              <a:gd name="connsiteY41" fmla="*/ 143435 h 548668"/>
              <a:gd name="connsiteX42" fmla="*/ 2743 w 2306672"/>
              <a:gd name="connsiteY42" fmla="*/ 152400 h 548668"/>
              <a:gd name="connsiteX43" fmla="*/ 92390 w 2306672"/>
              <a:gd name="connsiteY43" fmla="*/ 134471 h 548668"/>
              <a:gd name="connsiteX44" fmla="*/ 262719 w 2306672"/>
              <a:gd name="connsiteY44" fmla="*/ 98612 h 548668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6037 w 2306672"/>
              <a:gd name="connsiteY3" fmla="*/ 21992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92390 w 2306672"/>
              <a:gd name="connsiteY43" fmla="*/ 156463 h 570660"/>
              <a:gd name="connsiteX44" fmla="*/ 262719 w 2306672"/>
              <a:gd name="connsiteY44" fmla="*/ 120604 h 570660"/>
              <a:gd name="connsiteX0" fmla="*/ 262719 w 2306672"/>
              <a:gd name="connsiteY0" fmla="*/ 120604 h 570660"/>
              <a:gd name="connsiteX1" fmla="*/ 603378 w 2306672"/>
              <a:gd name="connsiteY1" fmla="*/ 93710 h 570660"/>
              <a:gd name="connsiteX2" fmla="*/ 1086072 w 2306672"/>
              <a:gd name="connsiteY2" fmla="*/ 61493 h 570660"/>
              <a:gd name="connsiteX3" fmla="*/ 1708419 w 2306672"/>
              <a:gd name="connsiteY3" fmla="*/ 33898 h 570660"/>
              <a:gd name="connsiteX4" fmla="*/ 2306672 w 2306672"/>
              <a:gd name="connsiteY4" fmla="*/ 0 h 570660"/>
              <a:gd name="connsiteX5" fmla="*/ 2270814 w 2306672"/>
              <a:gd name="connsiteY5" fmla="*/ 66815 h 570660"/>
              <a:gd name="connsiteX6" fmla="*/ 2252884 w 2306672"/>
              <a:gd name="connsiteY6" fmla="*/ 102674 h 570660"/>
              <a:gd name="connsiteX7" fmla="*/ 2225990 w 2306672"/>
              <a:gd name="connsiteY7" fmla="*/ 120604 h 570660"/>
              <a:gd name="connsiteX8" fmla="*/ 2243919 w 2306672"/>
              <a:gd name="connsiteY8" fmla="*/ 156463 h 570660"/>
              <a:gd name="connsiteX9" fmla="*/ 2261849 w 2306672"/>
              <a:gd name="connsiteY9" fmla="*/ 192321 h 570660"/>
              <a:gd name="connsiteX10" fmla="*/ 2279778 w 2306672"/>
              <a:gd name="connsiteY10" fmla="*/ 255074 h 570660"/>
              <a:gd name="connsiteX11" fmla="*/ 2243919 w 2306672"/>
              <a:gd name="connsiteY11" fmla="*/ 299898 h 570660"/>
              <a:gd name="connsiteX12" fmla="*/ 2279778 w 2306672"/>
              <a:gd name="connsiteY12" fmla="*/ 317827 h 570660"/>
              <a:gd name="connsiteX13" fmla="*/ 2261849 w 2306672"/>
              <a:gd name="connsiteY13" fmla="*/ 362651 h 570660"/>
              <a:gd name="connsiteX14" fmla="*/ 2261849 w 2306672"/>
              <a:gd name="connsiteY14" fmla="*/ 416439 h 570660"/>
              <a:gd name="connsiteX15" fmla="*/ 2270814 w 2306672"/>
              <a:gd name="connsiteY15" fmla="*/ 452298 h 570660"/>
              <a:gd name="connsiteX16" fmla="*/ 2019802 w 2306672"/>
              <a:gd name="connsiteY16" fmla="*/ 497121 h 570660"/>
              <a:gd name="connsiteX17" fmla="*/ 1849333 w 2306672"/>
              <a:gd name="connsiteY17" fmla="*/ 498802 h 570660"/>
              <a:gd name="connsiteX18" fmla="*/ 1706458 w 2306672"/>
              <a:gd name="connsiteY18" fmla="*/ 510149 h 570660"/>
              <a:gd name="connsiteX19" fmla="*/ 1600282 w 2306672"/>
              <a:gd name="connsiteY19" fmla="*/ 511969 h 570660"/>
              <a:gd name="connsiteX20" fmla="*/ 1462730 w 2306672"/>
              <a:gd name="connsiteY20" fmla="*/ 523315 h 570660"/>
              <a:gd name="connsiteX21" fmla="*/ 1391712 w 2306672"/>
              <a:gd name="connsiteY21" fmla="*/ 531719 h 570660"/>
              <a:gd name="connsiteX22" fmla="*/ 1293661 w 2306672"/>
              <a:gd name="connsiteY22" fmla="*/ 532980 h 570660"/>
              <a:gd name="connsiteX23" fmla="*/ 1105402 w 2306672"/>
              <a:gd name="connsiteY23" fmla="*/ 541945 h 570660"/>
              <a:gd name="connsiteX24" fmla="*/ 867556 w 2306672"/>
              <a:gd name="connsiteY24" fmla="*/ 553291 h 570660"/>
              <a:gd name="connsiteX25" fmla="*/ 487538 w 2306672"/>
              <a:gd name="connsiteY25" fmla="*/ 570660 h 570660"/>
              <a:gd name="connsiteX26" fmla="*/ 101355 w 2306672"/>
              <a:gd name="connsiteY26" fmla="*/ 568839 h 570660"/>
              <a:gd name="connsiteX27" fmla="*/ 119284 w 2306672"/>
              <a:gd name="connsiteY27" fmla="*/ 550910 h 570660"/>
              <a:gd name="connsiteX28" fmla="*/ 92390 w 2306672"/>
              <a:gd name="connsiteY28" fmla="*/ 524015 h 570660"/>
              <a:gd name="connsiteX29" fmla="*/ 83425 w 2306672"/>
              <a:gd name="connsiteY29" fmla="*/ 488157 h 570660"/>
              <a:gd name="connsiteX30" fmla="*/ 74461 w 2306672"/>
              <a:gd name="connsiteY30" fmla="*/ 461263 h 570660"/>
              <a:gd name="connsiteX31" fmla="*/ 92390 w 2306672"/>
              <a:gd name="connsiteY31" fmla="*/ 425404 h 570660"/>
              <a:gd name="connsiteX32" fmla="*/ 101355 w 2306672"/>
              <a:gd name="connsiteY32" fmla="*/ 398510 h 570660"/>
              <a:gd name="connsiteX33" fmla="*/ 119284 w 2306672"/>
              <a:gd name="connsiteY33" fmla="*/ 380580 h 570660"/>
              <a:gd name="connsiteX34" fmla="*/ 101355 w 2306672"/>
              <a:gd name="connsiteY34" fmla="*/ 353686 h 570660"/>
              <a:gd name="connsiteX35" fmla="*/ 65496 w 2306672"/>
              <a:gd name="connsiteY35" fmla="*/ 326792 h 570660"/>
              <a:gd name="connsiteX36" fmla="*/ 92390 w 2306672"/>
              <a:gd name="connsiteY36" fmla="*/ 281968 h 570660"/>
              <a:gd name="connsiteX37" fmla="*/ 20672 w 2306672"/>
              <a:gd name="connsiteY37" fmla="*/ 237145 h 570660"/>
              <a:gd name="connsiteX38" fmla="*/ 47567 w 2306672"/>
              <a:gd name="connsiteY38" fmla="*/ 228180 h 570660"/>
              <a:gd name="connsiteX39" fmla="*/ 119284 w 2306672"/>
              <a:gd name="connsiteY39" fmla="*/ 210251 h 570660"/>
              <a:gd name="connsiteX40" fmla="*/ 2743 w 2306672"/>
              <a:gd name="connsiteY40" fmla="*/ 201286 h 570660"/>
              <a:gd name="connsiteX41" fmla="*/ 47567 w 2306672"/>
              <a:gd name="connsiteY41" fmla="*/ 165427 h 570660"/>
              <a:gd name="connsiteX42" fmla="*/ 2743 w 2306672"/>
              <a:gd name="connsiteY42" fmla="*/ 174392 h 570660"/>
              <a:gd name="connsiteX43" fmla="*/ 104296 w 2306672"/>
              <a:gd name="connsiteY43" fmla="*/ 127888 h 570660"/>
              <a:gd name="connsiteX44" fmla="*/ 262719 w 2306672"/>
              <a:gd name="connsiteY44" fmla="*/ 120604 h 570660"/>
              <a:gd name="connsiteX0" fmla="*/ 278710 w 2322663"/>
              <a:gd name="connsiteY0" fmla="*/ 120604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278710 w 2322663"/>
              <a:gd name="connsiteY44" fmla="*/ 120604 h 570660"/>
              <a:gd name="connsiteX0" fmla="*/ 326335 w 2322663"/>
              <a:gd name="connsiteY0" fmla="*/ 108698 h 570660"/>
              <a:gd name="connsiteX1" fmla="*/ 619369 w 2322663"/>
              <a:gd name="connsiteY1" fmla="*/ 93710 h 570660"/>
              <a:gd name="connsiteX2" fmla="*/ 1102063 w 2322663"/>
              <a:gd name="connsiteY2" fmla="*/ 61493 h 570660"/>
              <a:gd name="connsiteX3" fmla="*/ 1724410 w 2322663"/>
              <a:gd name="connsiteY3" fmla="*/ 33898 h 570660"/>
              <a:gd name="connsiteX4" fmla="*/ 2322663 w 2322663"/>
              <a:gd name="connsiteY4" fmla="*/ 0 h 570660"/>
              <a:gd name="connsiteX5" fmla="*/ 2286805 w 2322663"/>
              <a:gd name="connsiteY5" fmla="*/ 66815 h 570660"/>
              <a:gd name="connsiteX6" fmla="*/ 2268875 w 2322663"/>
              <a:gd name="connsiteY6" fmla="*/ 102674 h 570660"/>
              <a:gd name="connsiteX7" fmla="*/ 2241981 w 2322663"/>
              <a:gd name="connsiteY7" fmla="*/ 120604 h 570660"/>
              <a:gd name="connsiteX8" fmla="*/ 2259910 w 2322663"/>
              <a:gd name="connsiteY8" fmla="*/ 156463 h 570660"/>
              <a:gd name="connsiteX9" fmla="*/ 2277840 w 2322663"/>
              <a:gd name="connsiteY9" fmla="*/ 192321 h 570660"/>
              <a:gd name="connsiteX10" fmla="*/ 2295769 w 2322663"/>
              <a:gd name="connsiteY10" fmla="*/ 255074 h 570660"/>
              <a:gd name="connsiteX11" fmla="*/ 2259910 w 2322663"/>
              <a:gd name="connsiteY11" fmla="*/ 299898 h 570660"/>
              <a:gd name="connsiteX12" fmla="*/ 2295769 w 2322663"/>
              <a:gd name="connsiteY12" fmla="*/ 317827 h 570660"/>
              <a:gd name="connsiteX13" fmla="*/ 2277840 w 2322663"/>
              <a:gd name="connsiteY13" fmla="*/ 362651 h 570660"/>
              <a:gd name="connsiteX14" fmla="*/ 2277840 w 2322663"/>
              <a:gd name="connsiteY14" fmla="*/ 416439 h 570660"/>
              <a:gd name="connsiteX15" fmla="*/ 2286805 w 2322663"/>
              <a:gd name="connsiteY15" fmla="*/ 452298 h 570660"/>
              <a:gd name="connsiteX16" fmla="*/ 2035793 w 2322663"/>
              <a:gd name="connsiteY16" fmla="*/ 497121 h 570660"/>
              <a:gd name="connsiteX17" fmla="*/ 1865324 w 2322663"/>
              <a:gd name="connsiteY17" fmla="*/ 498802 h 570660"/>
              <a:gd name="connsiteX18" fmla="*/ 1722449 w 2322663"/>
              <a:gd name="connsiteY18" fmla="*/ 510149 h 570660"/>
              <a:gd name="connsiteX19" fmla="*/ 1616273 w 2322663"/>
              <a:gd name="connsiteY19" fmla="*/ 511969 h 570660"/>
              <a:gd name="connsiteX20" fmla="*/ 1478721 w 2322663"/>
              <a:gd name="connsiteY20" fmla="*/ 523315 h 570660"/>
              <a:gd name="connsiteX21" fmla="*/ 1407703 w 2322663"/>
              <a:gd name="connsiteY21" fmla="*/ 531719 h 570660"/>
              <a:gd name="connsiteX22" fmla="*/ 1309652 w 2322663"/>
              <a:gd name="connsiteY22" fmla="*/ 532980 h 570660"/>
              <a:gd name="connsiteX23" fmla="*/ 1121393 w 2322663"/>
              <a:gd name="connsiteY23" fmla="*/ 541945 h 570660"/>
              <a:gd name="connsiteX24" fmla="*/ 883547 w 2322663"/>
              <a:gd name="connsiteY24" fmla="*/ 553291 h 570660"/>
              <a:gd name="connsiteX25" fmla="*/ 503529 w 2322663"/>
              <a:gd name="connsiteY25" fmla="*/ 570660 h 570660"/>
              <a:gd name="connsiteX26" fmla="*/ 117346 w 2322663"/>
              <a:gd name="connsiteY26" fmla="*/ 568839 h 570660"/>
              <a:gd name="connsiteX27" fmla="*/ 135275 w 2322663"/>
              <a:gd name="connsiteY27" fmla="*/ 550910 h 570660"/>
              <a:gd name="connsiteX28" fmla="*/ 108381 w 2322663"/>
              <a:gd name="connsiteY28" fmla="*/ 524015 h 570660"/>
              <a:gd name="connsiteX29" fmla="*/ 99416 w 2322663"/>
              <a:gd name="connsiteY29" fmla="*/ 488157 h 570660"/>
              <a:gd name="connsiteX30" fmla="*/ 90452 w 2322663"/>
              <a:gd name="connsiteY30" fmla="*/ 461263 h 570660"/>
              <a:gd name="connsiteX31" fmla="*/ 108381 w 2322663"/>
              <a:gd name="connsiteY31" fmla="*/ 425404 h 570660"/>
              <a:gd name="connsiteX32" fmla="*/ 117346 w 2322663"/>
              <a:gd name="connsiteY32" fmla="*/ 398510 h 570660"/>
              <a:gd name="connsiteX33" fmla="*/ 135275 w 2322663"/>
              <a:gd name="connsiteY33" fmla="*/ 380580 h 570660"/>
              <a:gd name="connsiteX34" fmla="*/ 117346 w 2322663"/>
              <a:gd name="connsiteY34" fmla="*/ 353686 h 570660"/>
              <a:gd name="connsiteX35" fmla="*/ 81487 w 2322663"/>
              <a:gd name="connsiteY35" fmla="*/ 326792 h 570660"/>
              <a:gd name="connsiteX36" fmla="*/ 108381 w 2322663"/>
              <a:gd name="connsiteY36" fmla="*/ 281968 h 570660"/>
              <a:gd name="connsiteX37" fmla="*/ 36663 w 2322663"/>
              <a:gd name="connsiteY37" fmla="*/ 237145 h 570660"/>
              <a:gd name="connsiteX38" fmla="*/ 63558 w 2322663"/>
              <a:gd name="connsiteY38" fmla="*/ 228180 h 570660"/>
              <a:gd name="connsiteX39" fmla="*/ 135275 w 2322663"/>
              <a:gd name="connsiteY39" fmla="*/ 210251 h 570660"/>
              <a:gd name="connsiteX40" fmla="*/ 18734 w 2322663"/>
              <a:gd name="connsiteY40" fmla="*/ 201286 h 570660"/>
              <a:gd name="connsiteX41" fmla="*/ 63558 w 2322663"/>
              <a:gd name="connsiteY41" fmla="*/ 165427 h 570660"/>
              <a:gd name="connsiteX42" fmla="*/ 2065 w 2322663"/>
              <a:gd name="connsiteY42" fmla="*/ 148198 h 570660"/>
              <a:gd name="connsiteX43" fmla="*/ 120287 w 2322663"/>
              <a:gd name="connsiteY43" fmla="*/ 127888 h 570660"/>
              <a:gd name="connsiteX44" fmla="*/ 326335 w 2322663"/>
              <a:gd name="connsiteY44" fmla="*/ 108698 h 57066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322663" h="570660">
                <a:moveTo>
                  <a:pt x="326335" y="108698"/>
                </a:moveTo>
                <a:cubicBezTo>
                  <a:pt x="409515" y="103002"/>
                  <a:pt x="490081" y="101577"/>
                  <a:pt x="619369" y="93710"/>
                </a:cubicBezTo>
                <a:cubicBezTo>
                  <a:pt x="748657" y="85843"/>
                  <a:pt x="822974" y="74575"/>
                  <a:pt x="1102063" y="61493"/>
                </a:cubicBezTo>
                <a:cubicBezTo>
                  <a:pt x="1155113" y="54862"/>
                  <a:pt x="1701669" y="34166"/>
                  <a:pt x="1724410" y="33898"/>
                </a:cubicBezTo>
                <a:lnTo>
                  <a:pt x="2322663" y="0"/>
                </a:lnTo>
                <a:cubicBezTo>
                  <a:pt x="2310710" y="11953"/>
                  <a:pt x="2295770" y="49703"/>
                  <a:pt x="2286805" y="66815"/>
                </a:cubicBezTo>
                <a:cubicBezTo>
                  <a:pt x="2277840" y="83927"/>
                  <a:pt x="2221250" y="70924"/>
                  <a:pt x="2268875" y="102674"/>
                </a:cubicBezTo>
                <a:cubicBezTo>
                  <a:pt x="2259910" y="108651"/>
                  <a:pt x="2235516" y="111985"/>
                  <a:pt x="2241981" y="120604"/>
                </a:cubicBezTo>
                <a:cubicBezTo>
                  <a:pt x="2272193" y="160887"/>
                  <a:pt x="2338309" y="117262"/>
                  <a:pt x="2259910" y="156463"/>
                </a:cubicBezTo>
                <a:cubicBezTo>
                  <a:pt x="2265887" y="168416"/>
                  <a:pt x="2272576" y="180038"/>
                  <a:pt x="2277840" y="192321"/>
                </a:cubicBezTo>
                <a:cubicBezTo>
                  <a:pt x="2285558" y="210329"/>
                  <a:pt x="2291219" y="236873"/>
                  <a:pt x="2295769" y="255074"/>
                </a:cubicBezTo>
                <a:cubicBezTo>
                  <a:pt x="2290499" y="260344"/>
                  <a:pt x="2256680" y="291822"/>
                  <a:pt x="2259910" y="299898"/>
                </a:cubicBezTo>
                <a:cubicBezTo>
                  <a:pt x="2264873" y="312306"/>
                  <a:pt x="2283816" y="311851"/>
                  <a:pt x="2295769" y="317827"/>
                </a:cubicBezTo>
                <a:cubicBezTo>
                  <a:pt x="2289793" y="332768"/>
                  <a:pt x="2279836" y="346683"/>
                  <a:pt x="2277840" y="362651"/>
                </a:cubicBezTo>
                <a:cubicBezTo>
                  <a:pt x="2276001" y="377363"/>
                  <a:pt x="2276346" y="401498"/>
                  <a:pt x="2277840" y="416439"/>
                </a:cubicBezTo>
                <a:cubicBezTo>
                  <a:pt x="2279334" y="431380"/>
                  <a:pt x="2327146" y="438851"/>
                  <a:pt x="2286805" y="452298"/>
                </a:cubicBezTo>
                <a:cubicBezTo>
                  <a:pt x="2246464" y="465745"/>
                  <a:pt x="2106040" y="489370"/>
                  <a:pt x="2035793" y="497121"/>
                </a:cubicBezTo>
                <a:cubicBezTo>
                  <a:pt x="1965546" y="504872"/>
                  <a:pt x="1917548" y="496631"/>
                  <a:pt x="1865324" y="498802"/>
                </a:cubicBezTo>
                <a:cubicBezTo>
                  <a:pt x="1813100" y="500973"/>
                  <a:pt x="1770074" y="506367"/>
                  <a:pt x="1722449" y="510149"/>
                </a:cubicBezTo>
                <a:cubicBezTo>
                  <a:pt x="1704519" y="513137"/>
                  <a:pt x="1656894" y="509775"/>
                  <a:pt x="1616273" y="511969"/>
                </a:cubicBezTo>
                <a:cubicBezTo>
                  <a:pt x="1575652" y="514163"/>
                  <a:pt x="1513483" y="520023"/>
                  <a:pt x="1478721" y="523315"/>
                </a:cubicBezTo>
                <a:cubicBezTo>
                  <a:pt x="1443959" y="526607"/>
                  <a:pt x="1435881" y="530108"/>
                  <a:pt x="1407703" y="531719"/>
                </a:cubicBezTo>
                <a:cubicBezTo>
                  <a:pt x="1379525" y="533330"/>
                  <a:pt x="1357370" y="531276"/>
                  <a:pt x="1309652" y="532980"/>
                </a:cubicBezTo>
                <a:cubicBezTo>
                  <a:pt x="1261934" y="534684"/>
                  <a:pt x="1184146" y="538957"/>
                  <a:pt x="1121393" y="541945"/>
                </a:cubicBezTo>
                <a:cubicBezTo>
                  <a:pt x="1094499" y="544933"/>
                  <a:pt x="986524" y="548505"/>
                  <a:pt x="883547" y="553291"/>
                </a:cubicBezTo>
                <a:lnTo>
                  <a:pt x="503529" y="570660"/>
                </a:lnTo>
                <a:lnTo>
                  <a:pt x="117346" y="568839"/>
                </a:lnTo>
                <a:cubicBezTo>
                  <a:pt x="71057" y="564210"/>
                  <a:pt x="258866" y="520011"/>
                  <a:pt x="135275" y="550910"/>
                </a:cubicBezTo>
                <a:cubicBezTo>
                  <a:pt x="126310" y="541945"/>
                  <a:pt x="114671" y="535023"/>
                  <a:pt x="108381" y="524015"/>
                </a:cubicBezTo>
                <a:cubicBezTo>
                  <a:pt x="102268" y="513318"/>
                  <a:pt x="102801" y="500004"/>
                  <a:pt x="99416" y="488157"/>
                </a:cubicBezTo>
                <a:cubicBezTo>
                  <a:pt x="96820" y="479071"/>
                  <a:pt x="93440" y="470228"/>
                  <a:pt x="90452" y="461263"/>
                </a:cubicBezTo>
                <a:cubicBezTo>
                  <a:pt x="96428" y="449310"/>
                  <a:pt x="103117" y="437687"/>
                  <a:pt x="108381" y="425404"/>
                </a:cubicBezTo>
                <a:cubicBezTo>
                  <a:pt x="112103" y="416718"/>
                  <a:pt x="112484" y="406613"/>
                  <a:pt x="117346" y="398510"/>
                </a:cubicBezTo>
                <a:cubicBezTo>
                  <a:pt x="121694" y="391262"/>
                  <a:pt x="129299" y="386557"/>
                  <a:pt x="135275" y="380580"/>
                </a:cubicBezTo>
                <a:cubicBezTo>
                  <a:pt x="129299" y="371615"/>
                  <a:pt x="124964" y="361304"/>
                  <a:pt x="117346" y="353686"/>
                </a:cubicBezTo>
                <a:cubicBezTo>
                  <a:pt x="106781" y="343121"/>
                  <a:pt x="88169" y="340156"/>
                  <a:pt x="81487" y="326792"/>
                </a:cubicBezTo>
                <a:cubicBezTo>
                  <a:pt x="73729" y="311276"/>
                  <a:pt x="101118" y="289231"/>
                  <a:pt x="108381" y="281968"/>
                </a:cubicBezTo>
                <a:cubicBezTo>
                  <a:pt x="86097" y="215117"/>
                  <a:pt x="123327" y="302145"/>
                  <a:pt x="36663" y="237145"/>
                </a:cubicBezTo>
                <a:cubicBezTo>
                  <a:pt x="29103" y="231475"/>
                  <a:pt x="54441" y="230666"/>
                  <a:pt x="63558" y="228180"/>
                </a:cubicBezTo>
                <a:cubicBezTo>
                  <a:pt x="87331" y="221696"/>
                  <a:pt x="111369" y="216227"/>
                  <a:pt x="135275" y="210251"/>
                </a:cubicBezTo>
                <a:cubicBezTo>
                  <a:pt x="96428" y="207263"/>
                  <a:pt x="51773" y="221936"/>
                  <a:pt x="18734" y="201286"/>
                </a:cubicBezTo>
                <a:cubicBezTo>
                  <a:pt x="2508" y="191145"/>
                  <a:pt x="66336" y="174275"/>
                  <a:pt x="63558" y="165427"/>
                </a:cubicBezTo>
                <a:cubicBezTo>
                  <a:pt x="60780" y="156579"/>
                  <a:pt x="-13172" y="148198"/>
                  <a:pt x="2065" y="148198"/>
                </a:cubicBezTo>
                <a:cubicBezTo>
                  <a:pt x="63356" y="148198"/>
                  <a:pt x="69946" y="133810"/>
                  <a:pt x="120287" y="127888"/>
                </a:cubicBezTo>
                <a:cubicBezTo>
                  <a:pt x="281229" y="108954"/>
                  <a:pt x="243155" y="114394"/>
                  <a:pt x="326335" y="108698"/>
                </a:cubicBezTo>
                <a:close/>
              </a:path>
            </a:pathLst>
          </a:custGeom>
          <a:solidFill>
            <a:srgbClr val="000000">
              <a:alpha val="1882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368854" y="2926143"/>
            <a:ext cx="3454291" cy="10057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  <a:ln w="9525">
                  <a:solidFill>
                    <a:srgbClr val="404040"/>
                  </a:solidFill>
                </a:ln>
                <a:solidFill>
                  <a:srgbClr val="415d43"/>
                </a:solidFill>
                <a:latin typeface="나눔스퀘어 ExtraBold"/>
                <a:ea typeface="나눔스퀘어 ExtraBold"/>
              </a:rPr>
              <a:t>THANKS!</a:t>
            </a:r>
            <a:endParaRPr xmlns:mc="http://schemas.openxmlformats.org/markup-compatibility/2006" xmlns:hp="http://schemas.haansoft.com/office/presentation/8.0" kumimoji="0" lang="en-US" altLang="ko-KR" sz="6000" b="0" i="0" u="none" strike="noStrike" kern="1200" cap="none" spc="0" normalizeH="0" baseline="0" mc:Ignorable="hp" hp:hslEmbossed="0">
              <a:ln w="9525">
                <a:solidFill>
                  <a:srgbClr val="404040"/>
                </a:solidFill>
              </a:ln>
              <a:solidFill>
                <a:srgbClr val="415d43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</ep:Words>
  <ep:PresentationFormat>와이드스크린</ep:PresentationFormat>
  <ep:Paragraphs>24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2023-09-21T06:51:59.000</dcterms:created>
  <dc:creator>user</dc:creator>
  <cp:lastModifiedBy>Administrator</cp:lastModifiedBy>
  <dcterms:modified xsi:type="dcterms:W3CDTF">2023-09-21T14:21:02.720</dcterms:modified>
  <cp:revision>14</cp:revision>
  <dc:title>PowerPoint 프레젠테이션</dc:title>
  <cp:version/>
</cp:coreProperties>
</file>