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60" r:id="rId5"/>
    <p:sldId id="269" r:id="rId6"/>
    <p:sldId id="267" r:id="rId7"/>
    <p:sldId id="268" r:id="rId8"/>
    <p:sldId id="259" r:id="rId9"/>
    <p:sldId id="263" r:id="rId10"/>
    <p:sldId id="261" r:id="rId11"/>
    <p:sldId id="262" r:id="rId12"/>
    <p:sldId id="265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깔끔한 블랙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테마 템플릿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소제목을 써주세요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295649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00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학과  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000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5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노트북, 테이블, 기술, 사무실, 책상, 작업 영역, 직장, 컴퓨터, 수첩, 키보드, 현대, 맥북">
            <a:extLst>
              <a:ext uri="{FF2B5EF4-FFF2-40B4-BE49-F238E27FC236}">
                <a16:creationId xmlns:a16="http://schemas.microsoft.com/office/drawing/2014/main" id="{FE180AD0-C568-4046-8F28-DF453C672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1"/>
          <a:stretch/>
        </p:blipFill>
        <p:spPr bwMode="auto">
          <a:xfrm>
            <a:off x="6096001" y="-66675"/>
            <a:ext cx="6095999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DAF8802-C152-4600-929D-2DCF84E76CC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7574C0-033D-4970-B4E0-D7F9026E8235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316B4-E538-4069-A40B-6D8AE7489EDF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FF615-E05F-4CF1-8CCA-1145E49D4656}"/>
              </a:ext>
            </a:extLst>
          </p:cNvPr>
          <p:cNvSpPr/>
          <p:nvPr/>
        </p:nvSpPr>
        <p:spPr>
          <a:xfrm>
            <a:off x="7010400" y="2102318"/>
            <a:ext cx="2653364" cy="265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8A8169-A4AF-481C-82D1-DDA55A469808}"/>
              </a:ext>
            </a:extLst>
          </p:cNvPr>
          <p:cNvSpPr/>
          <p:nvPr/>
        </p:nvSpPr>
        <p:spPr>
          <a:xfrm>
            <a:off x="4265596" y="2102318"/>
            <a:ext cx="2653364" cy="265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0948D8-E193-496B-BCFC-C4C9D49A17DB}"/>
              </a:ext>
            </a:extLst>
          </p:cNvPr>
          <p:cNvSpPr/>
          <p:nvPr/>
        </p:nvSpPr>
        <p:spPr>
          <a:xfrm>
            <a:off x="1520792" y="2102318"/>
            <a:ext cx="2653364" cy="26533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FED0D-3C94-4976-A9E1-C8B1ADC11495}"/>
              </a:ext>
            </a:extLst>
          </p:cNvPr>
          <p:cNvSpPr txBox="1"/>
          <p:nvPr/>
        </p:nvSpPr>
        <p:spPr>
          <a:xfrm>
            <a:off x="2137034" y="3066986"/>
            <a:ext cx="1455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</a:t>
            </a:r>
            <a:endParaRPr lang="en-US" altLang="ko-KR" spc="-15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적어주세요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AAAB3-C311-41CE-AAA8-3A1C04D74826}"/>
              </a:ext>
            </a:extLst>
          </p:cNvPr>
          <p:cNvSpPr txBox="1"/>
          <p:nvPr/>
        </p:nvSpPr>
        <p:spPr>
          <a:xfrm>
            <a:off x="4659303" y="2928487"/>
            <a:ext cx="2034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z="18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60A7E-BBFB-4A4F-A54D-9E3AAF26BC10}"/>
              </a:ext>
            </a:extLst>
          </p:cNvPr>
          <p:cNvSpPr txBox="1"/>
          <p:nvPr/>
        </p:nvSpPr>
        <p:spPr>
          <a:xfrm>
            <a:off x="7338363" y="2928486"/>
            <a:ext cx="2034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z="18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9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179DB5-DF81-4464-80D8-5D7098E15F12}"/>
              </a:ext>
            </a:extLst>
          </p:cNvPr>
          <p:cNvSpPr txBox="1"/>
          <p:nvPr/>
        </p:nvSpPr>
        <p:spPr>
          <a:xfrm>
            <a:off x="7330974" y="2127473"/>
            <a:ext cx="2862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제목을 적어주세요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ED3E11-AAF0-4204-A65A-9890CCE8364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4F363-A836-49AD-8B44-4B912ABAC8C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62899C-94EB-405B-B82C-78A746CAE7C0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8CAF29-4086-49A1-B869-4DF3EE1C3FBC}"/>
              </a:ext>
            </a:extLst>
          </p:cNvPr>
          <p:cNvGrpSpPr/>
          <p:nvPr/>
        </p:nvGrpSpPr>
        <p:grpSpPr>
          <a:xfrm>
            <a:off x="1197426" y="1604253"/>
            <a:ext cx="3921074" cy="3636750"/>
            <a:chOff x="1055187" y="2306024"/>
            <a:chExt cx="3921074" cy="363675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D06092-7732-457C-A51C-A66C31C07DDE}"/>
                </a:ext>
              </a:extLst>
            </p:cNvPr>
            <p:cNvGrpSpPr/>
            <p:nvPr/>
          </p:nvGrpSpPr>
          <p:grpSpPr>
            <a:xfrm>
              <a:off x="1087463" y="2839453"/>
              <a:ext cx="3888798" cy="2772075"/>
              <a:chOff x="1087463" y="2839453"/>
              <a:chExt cx="3888798" cy="27720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676A97-199A-48F1-AFB1-999599B05E18}"/>
                  </a:ext>
                </a:extLst>
              </p:cNvPr>
              <p:cNvSpPr/>
              <p:nvPr/>
            </p:nvSpPr>
            <p:spPr>
              <a:xfrm>
                <a:off x="1087463" y="5515276"/>
                <a:ext cx="510330" cy="96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2E7F4B4-BB56-4267-B4BD-30FFAC442E50}"/>
                  </a:ext>
                </a:extLst>
              </p:cNvPr>
              <p:cNvSpPr/>
              <p:nvPr/>
            </p:nvSpPr>
            <p:spPr>
              <a:xfrm>
                <a:off x="1817379" y="5409398"/>
                <a:ext cx="510330" cy="202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8B4C1C3-2E1D-4296-9FD0-1D24736E112A}"/>
                  </a:ext>
                </a:extLst>
              </p:cNvPr>
              <p:cNvSpPr/>
              <p:nvPr/>
            </p:nvSpPr>
            <p:spPr>
              <a:xfrm>
                <a:off x="2547295" y="5005137"/>
                <a:ext cx="510330" cy="6063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B5341D2-3F77-49EC-8B8E-7D0B634CF525}"/>
                  </a:ext>
                </a:extLst>
              </p:cNvPr>
              <p:cNvSpPr/>
              <p:nvPr/>
            </p:nvSpPr>
            <p:spPr>
              <a:xfrm>
                <a:off x="3277211" y="4543124"/>
                <a:ext cx="510330" cy="106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0C81FAE-8C1F-4D44-B95E-A416E920FB03}"/>
                  </a:ext>
                </a:extLst>
              </p:cNvPr>
              <p:cNvSpPr/>
              <p:nvPr/>
            </p:nvSpPr>
            <p:spPr>
              <a:xfrm>
                <a:off x="4007127" y="2839453"/>
                <a:ext cx="969134" cy="2772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624488-3F09-48D8-A2FF-F5F081792907}"/>
                </a:ext>
              </a:extLst>
            </p:cNvPr>
            <p:cNvSpPr txBox="1"/>
            <p:nvPr/>
          </p:nvSpPr>
          <p:spPr>
            <a:xfrm>
              <a:off x="1055187" y="5174423"/>
              <a:ext cx="510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3A8D07-75D4-4841-A4CB-270C470B12C8}"/>
                </a:ext>
              </a:extLst>
            </p:cNvPr>
            <p:cNvSpPr txBox="1"/>
            <p:nvPr/>
          </p:nvSpPr>
          <p:spPr>
            <a:xfrm>
              <a:off x="1803407" y="5101621"/>
              <a:ext cx="6532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ED730B-81AA-4A49-B475-3DBEA211002D}"/>
                </a:ext>
              </a:extLst>
            </p:cNvPr>
            <p:cNvSpPr txBox="1"/>
            <p:nvPr/>
          </p:nvSpPr>
          <p:spPr>
            <a:xfrm>
              <a:off x="2547295" y="4697360"/>
              <a:ext cx="6532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30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2295A8-3F34-41C9-9995-E00360473081}"/>
                </a:ext>
              </a:extLst>
            </p:cNvPr>
            <p:cNvSpPr txBox="1"/>
            <p:nvPr/>
          </p:nvSpPr>
          <p:spPr>
            <a:xfrm>
              <a:off x="3200593" y="4235347"/>
              <a:ext cx="691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100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EC5FCA-6D4D-45AF-A048-63BF3F572A27}"/>
                </a:ext>
              </a:extLst>
            </p:cNvPr>
            <p:cNvSpPr txBox="1"/>
            <p:nvPr/>
          </p:nvSpPr>
          <p:spPr>
            <a:xfrm>
              <a:off x="4180171" y="2306024"/>
              <a:ext cx="7960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spc="-15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4</a:t>
              </a:r>
              <a:r>
                <a:rPr lang="ko-KR" altLang="en-US" sz="28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조</a:t>
              </a:r>
              <a:endParaRPr lang="ko-KR" alt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2E025-FDC0-4F69-8E3C-C1133256C801}"/>
                </a:ext>
              </a:extLst>
            </p:cNvPr>
            <p:cNvSpPr txBox="1"/>
            <p:nvPr/>
          </p:nvSpPr>
          <p:spPr>
            <a:xfrm>
              <a:off x="1058587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2013</a:t>
              </a:r>
              <a:endParaRPr lang="ko-KR" alt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E5EE62-F929-4612-9A5F-C854F8C61E7F}"/>
                </a:ext>
              </a:extLst>
            </p:cNvPr>
            <p:cNvSpPr txBox="1"/>
            <p:nvPr/>
          </p:nvSpPr>
          <p:spPr>
            <a:xfrm>
              <a:off x="1817379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2014</a:t>
              </a:r>
              <a:endParaRPr lang="ko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A10419-8F14-4B41-AB66-95B27CFD0EED}"/>
                </a:ext>
              </a:extLst>
            </p:cNvPr>
            <p:cNvSpPr txBox="1"/>
            <p:nvPr/>
          </p:nvSpPr>
          <p:spPr>
            <a:xfrm>
              <a:off x="2576171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2015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B15189-349D-4D14-99C0-B328446FF9D5}"/>
                </a:ext>
              </a:extLst>
            </p:cNvPr>
            <p:cNvSpPr txBox="1"/>
            <p:nvPr/>
          </p:nvSpPr>
          <p:spPr>
            <a:xfrm>
              <a:off x="3291182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2016</a:t>
              </a:r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5A907C-1AFB-43DC-A8E1-0BA6D8C56205}"/>
                </a:ext>
              </a:extLst>
            </p:cNvPr>
            <p:cNvSpPr txBox="1"/>
            <p:nvPr/>
          </p:nvSpPr>
          <p:spPr>
            <a:xfrm>
              <a:off x="4209047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2020</a:t>
              </a:r>
              <a:endParaRPr lang="ko-KR" altLang="en-US" sz="1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7EEEB5-DD6A-483B-9F41-7101ED04CC2C}"/>
              </a:ext>
            </a:extLst>
          </p:cNvPr>
          <p:cNvSpPr txBox="1"/>
          <p:nvPr/>
        </p:nvSpPr>
        <p:spPr>
          <a:xfrm>
            <a:off x="6797773" y="2671737"/>
            <a:ext cx="41645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41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450" y="299360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spc="-150" dirty="0" err="1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프론트엔드</a:t>
            </a:r>
            <a:r>
              <a:rPr lang="ko-KR" altLang="en-US" sz="4400" spc="-15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en-US" altLang="ko-KR" sz="4400" spc="-150" dirty="0" smtClean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l"/>
            <a:r>
              <a:rPr lang="ko-KR" altLang="en-US" sz="4400" spc="-15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웹사이트 제작</a:t>
            </a:r>
            <a:endParaRPr lang="ko-KR" altLang="en-US" sz="4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1661583" y="4808809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김민정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-3279979" y="1259587"/>
            <a:ext cx="4107321" cy="41036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18688" y="-1608040"/>
            <a:ext cx="4107321" cy="41036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46" y="2525125"/>
            <a:ext cx="1845087" cy="219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50143" y="6103098"/>
            <a:ext cx="20410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DATE   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2023.12.07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50143" y="5764544"/>
            <a:ext cx="15141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&amp; mobile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-220949" y="1324536"/>
            <a:ext cx="3072663" cy="2467202"/>
            <a:chOff x="56599" y="1363038"/>
            <a:chExt cx="3072663" cy="24672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599" y="3327602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기획의도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3198800" y="1919441"/>
            <a:ext cx="2468575" cy="2873352"/>
            <a:chOff x="3239054" y="1759981"/>
            <a:chExt cx="2468575" cy="28733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46857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사이트 분석</a:t>
              </a:r>
              <a:r>
                <a:rPr lang="en-US" altLang="ko-KR" sz="200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smtClean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및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설계</a:t>
              </a:r>
              <a:endPara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896B4A-67DE-4851-82B6-1E11B82AC2E9}"/>
              </a:ext>
            </a:extLst>
          </p:cNvPr>
          <p:cNvGrpSpPr/>
          <p:nvPr/>
        </p:nvGrpSpPr>
        <p:grpSpPr>
          <a:xfrm>
            <a:off x="6046250" y="2065710"/>
            <a:ext cx="3072663" cy="3540951"/>
            <a:chOff x="6046250" y="2065710"/>
            <a:chExt cx="3072663" cy="354095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123675-B045-4600-87C4-6D2C984B4E2E}"/>
                </a:ext>
              </a:extLst>
            </p:cNvPr>
            <p:cNvGrpSpPr/>
            <p:nvPr/>
          </p:nvGrpSpPr>
          <p:grpSpPr>
            <a:xfrm flipV="1">
              <a:off x="7109707" y="3266039"/>
              <a:ext cx="1349392" cy="2340622"/>
              <a:chOff x="1114674" y="1593525"/>
              <a:chExt cx="1349392" cy="132155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C9BC1-E6AE-482E-8D81-C3F4FCF49E6C}"/>
                  </a:ext>
                </a:extLst>
              </p:cNvPr>
              <p:cNvSpPr txBox="1"/>
              <p:nvPr/>
            </p:nvSpPr>
            <p:spPr>
              <a:xfrm rot="5400000">
                <a:off x="1476574" y="1231625"/>
                <a:ext cx="625592" cy="1349392"/>
              </a:xfrm>
              <a:prstGeom prst="rect">
                <a:avLst/>
              </a:prstGeom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8DBE83C-0210-4585-B2A4-80CAD33B9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336F6A-FE22-471B-9C8B-B2E49F1FF573}"/>
                </a:ext>
              </a:extLst>
            </p:cNvPr>
            <p:cNvSpPr txBox="1"/>
            <p:nvPr/>
          </p:nvSpPr>
          <p:spPr>
            <a:xfrm>
              <a:off x="6046250" y="206571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err="1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사이트구현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E1982E-AB68-4F2D-BF88-469D44008513}"/>
              </a:ext>
            </a:extLst>
          </p:cNvPr>
          <p:cNvGrpSpPr/>
          <p:nvPr/>
        </p:nvGrpSpPr>
        <p:grpSpPr>
          <a:xfrm>
            <a:off x="9175938" y="1324536"/>
            <a:ext cx="3072663" cy="2816732"/>
            <a:chOff x="9175938" y="1324536"/>
            <a:chExt cx="3072663" cy="281673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6ADFCC-AA59-4A07-9F1F-5A015699B777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165C6-04CB-433A-A25F-EEC306581907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01745FB-7E9F-4846-AF78-B29C4172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B77DA1-B3DF-4DD2-BB9D-3101B42D2DA3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err="1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향후계획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037663" y="25198"/>
            <a:ext cx="3072663" cy="1089765"/>
            <a:chOff x="10359306" y="124840"/>
            <a:chExt cx="3072663" cy="9254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623463"/>
              <a:ext cx="3072663" cy="426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600" spc="-15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기획의도</a:t>
              </a:r>
              <a:endParaRPr lang="en-US" altLang="ko-KR" sz="20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5" name="사각형: 둥근 모서리 1"/>
          <p:cNvSpPr/>
          <p:nvPr/>
        </p:nvSpPr>
        <p:spPr>
          <a:xfrm>
            <a:off x="1085214" y="1976120"/>
            <a:ext cx="4525706" cy="3792855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2035000" y="2340741"/>
            <a:ext cx="3352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포트폴리오 제작 유형</a:t>
            </a:r>
          </a:p>
        </p:txBody>
      </p:sp>
      <p:sp>
        <p:nvSpPr>
          <p:cNvPr id="17" name="타원 4"/>
          <p:cNvSpPr/>
          <p:nvPr/>
        </p:nvSpPr>
        <p:spPr>
          <a:xfrm>
            <a:off x="1433194" y="2355215"/>
            <a:ext cx="396240" cy="396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7"/>
          <p:cNvSpPr txBox="1"/>
          <p:nvPr/>
        </p:nvSpPr>
        <p:spPr>
          <a:xfrm>
            <a:off x="1387300" y="3070257"/>
            <a:ext cx="3352799" cy="45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 err="1">
                <a:solidFill>
                  <a:srgbClr val="FFFFFF"/>
                </a:solidFill>
                <a:latin typeface="나눔스퀘어 Bold"/>
                <a:ea typeface="나눔스퀘어 Bold"/>
              </a:rPr>
              <a:t>카피사이트</a:t>
            </a:r>
            <a:endParaRPr kumimoji="0" lang="ko-KR" altLang="en-US" sz="2400" b="0" i="0" u="none" strike="noStrike" kern="1200" cap="none" spc="0" normalizeH="0" baseline="0" dirty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사각형: 둥근 모서리 1"/>
          <p:cNvSpPr/>
          <p:nvPr/>
        </p:nvSpPr>
        <p:spPr>
          <a:xfrm>
            <a:off x="6619239" y="1975469"/>
            <a:ext cx="4525706" cy="3792855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1"/>
          <p:cNvSpPr txBox="1"/>
          <p:nvPr/>
        </p:nvSpPr>
        <p:spPr>
          <a:xfrm>
            <a:off x="7569025" y="2330565"/>
            <a:ext cx="3352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선정대상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이유</a:t>
            </a:r>
          </a:p>
        </p:txBody>
      </p:sp>
      <p:sp>
        <p:nvSpPr>
          <p:cNvPr id="25" name="타원 4"/>
          <p:cNvSpPr/>
          <p:nvPr/>
        </p:nvSpPr>
        <p:spPr>
          <a:xfrm>
            <a:off x="6967220" y="2354564"/>
            <a:ext cx="396240" cy="396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7"/>
          <p:cNvSpPr txBox="1"/>
          <p:nvPr/>
        </p:nvSpPr>
        <p:spPr>
          <a:xfrm>
            <a:off x="6921324" y="3079131"/>
            <a:ext cx="3352800" cy="45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FFFF"/>
                </a:solidFill>
                <a:latin typeface="나눔스퀘어 Bold"/>
                <a:ea typeface="나눔스퀘어 Bold"/>
              </a:rPr>
              <a:t>서울벽지</a:t>
            </a:r>
          </a:p>
        </p:txBody>
      </p:sp>
      <p:grpSp>
        <p:nvGrpSpPr>
          <p:cNvPr id="27" name="그룹 11"/>
          <p:cNvGrpSpPr/>
          <p:nvPr/>
        </p:nvGrpSpPr>
        <p:grpSpPr>
          <a:xfrm>
            <a:off x="7085037" y="3457575"/>
            <a:ext cx="918958" cy="237150"/>
            <a:chOff x="8904312" y="2610176"/>
            <a:chExt cx="697502" cy="180000"/>
          </a:xfrm>
        </p:grpSpPr>
        <p:cxnSp>
          <p:nvCxnSpPr>
            <p:cNvPr id="28" name="구부러진 연결선 4"/>
            <p:cNvCxnSpPr/>
            <p:nvPr/>
          </p:nvCxnSpPr>
          <p:spPr>
            <a:xfrm rot="8100000">
              <a:off x="8904312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13"/>
            <p:cNvCxnSpPr/>
            <p:nvPr/>
          </p:nvCxnSpPr>
          <p:spPr>
            <a:xfrm rot="8100000">
              <a:off x="9163063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구부러진 연결선 14"/>
            <p:cNvCxnSpPr/>
            <p:nvPr/>
          </p:nvCxnSpPr>
          <p:spPr>
            <a:xfrm rot="8100000">
              <a:off x="9421814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1"/>
          <p:cNvGrpSpPr/>
          <p:nvPr/>
        </p:nvGrpSpPr>
        <p:grpSpPr>
          <a:xfrm>
            <a:off x="1560536" y="3409950"/>
            <a:ext cx="1157084" cy="298601"/>
            <a:chOff x="8904312" y="2610176"/>
            <a:chExt cx="697502" cy="180000"/>
          </a:xfrm>
        </p:grpSpPr>
        <p:cxnSp>
          <p:nvCxnSpPr>
            <p:cNvPr id="32" name="구부러진 연결선 4"/>
            <p:cNvCxnSpPr/>
            <p:nvPr/>
          </p:nvCxnSpPr>
          <p:spPr>
            <a:xfrm rot="8100000">
              <a:off x="8904312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구부러진 연결선 13"/>
            <p:cNvCxnSpPr/>
            <p:nvPr/>
          </p:nvCxnSpPr>
          <p:spPr>
            <a:xfrm rot="8100000">
              <a:off x="9163063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14"/>
            <p:cNvCxnSpPr/>
            <p:nvPr/>
          </p:nvCxnSpPr>
          <p:spPr>
            <a:xfrm rot="8100000">
              <a:off x="9421814" y="2610176"/>
              <a:ext cx="180000" cy="18000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981824" y="4047172"/>
            <a:ext cx="3943352" cy="10944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1700">
                <a:solidFill>
                  <a:srgbClr val="FFFFFF"/>
                </a:solidFill>
                <a:latin typeface="나눔스퀘어_ac"/>
                <a:ea typeface="나눔스퀘어_ac"/>
              </a:rPr>
              <a:t>기능적으로 시도하고 싶은 요소가 있었고 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1700">
                <a:solidFill>
                  <a:srgbClr val="FFFFFF"/>
                </a:solidFill>
                <a:latin typeface="나눔스퀘어_ac"/>
                <a:ea typeface="나눔스퀘어_ac"/>
              </a:rPr>
              <a:t>컨텐츠 내용이 더 구성력이 있어서 포트폴리오 사이트로 선정함</a:t>
            </a:r>
          </a:p>
        </p:txBody>
      </p:sp>
      <p:sp>
        <p:nvSpPr>
          <p:cNvPr id="36" name="TextBox 22"/>
          <p:cNvSpPr txBox="1"/>
          <p:nvPr/>
        </p:nvSpPr>
        <p:spPr>
          <a:xfrm>
            <a:off x="1485725" y="4053800"/>
            <a:ext cx="4213225" cy="1097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defTabSz="9144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ko-KR" altLang="en-US" sz="1700">
                <a:solidFill>
                  <a:srgbClr val="FFFFFF"/>
                </a:solidFill>
                <a:latin typeface="나눔스퀘어_ac"/>
                <a:ea typeface="나눔스퀘어_ac"/>
              </a:rPr>
              <a:t>기존 사이트 중 퀄리티가 좋은 사이트를 </a:t>
            </a:r>
          </a:p>
          <a:p>
            <a:pPr lvl="0" defTabSz="9144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ko-KR" altLang="en-US" sz="1700">
                <a:solidFill>
                  <a:srgbClr val="FFFFFF"/>
                </a:solidFill>
                <a:latin typeface="나눔스퀘어_ac"/>
                <a:ea typeface="나눔스퀘어_ac"/>
              </a:rPr>
              <a:t>선정하여 그동안의 배움을 바탕으로 기능 </a:t>
            </a:r>
          </a:p>
          <a:p>
            <a:pPr lvl="0" defTabSz="9144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ko-KR" altLang="en-US" sz="1700">
                <a:solidFill>
                  <a:srgbClr val="FFFFFF"/>
                </a:solidFill>
                <a:latin typeface="나눔스퀘어_ac"/>
                <a:ea typeface="나눔스퀘어_ac"/>
              </a:rPr>
              <a:t>구현을 하고자 카피사이트 유형으로 제작 </a:t>
            </a:r>
          </a:p>
        </p:txBody>
      </p: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2130" b="20770"/>
          <a:stretch>
            <a:fillRect/>
          </a:stretch>
        </p:blipFill>
        <p:spPr>
          <a:xfrm>
            <a:off x="884573" y="2536188"/>
            <a:ext cx="5452754" cy="1820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3173" y="2024861"/>
            <a:ext cx="1119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1996" y="2005811"/>
            <a:ext cx="1119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7973" y="2015336"/>
            <a:ext cx="111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5298124" y="893988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제작기법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57150" y="536723"/>
            <a:ext cx="2660073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spc="-15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사이트분석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설계</a:t>
            </a:r>
            <a:endParaRPr lang="en-US" altLang="ko-KR" sz="20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376842" y="-2057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2930456"/>
            <a:ext cx="3514725" cy="8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74875" y="2110576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882198" y="893988"/>
            <a:ext cx="3159125" cy="794388"/>
            <a:chOff x="4568824" y="973885"/>
            <a:chExt cx="3159125" cy="7943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984750" y="973885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US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568824" y="1398941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강조되는 내용을 적어주세요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001261"/>
            <a:chOff x="10359306" y="124840"/>
            <a:chExt cx="3072663" cy="10012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623463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기획의도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9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A5601D-A914-48A1-9996-590509CF68FF}"/>
              </a:ext>
            </a:extLst>
          </p:cNvPr>
          <p:cNvGrpSpPr/>
          <p:nvPr/>
        </p:nvGrpSpPr>
        <p:grpSpPr>
          <a:xfrm>
            <a:off x="941651" y="2190750"/>
            <a:ext cx="10308697" cy="3337905"/>
            <a:chOff x="832380" y="1691216"/>
            <a:chExt cx="10308697" cy="33379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D5BEF2-B693-475B-913C-C43FB12C3C17}"/>
                </a:ext>
              </a:extLst>
            </p:cNvPr>
            <p:cNvGrpSpPr/>
            <p:nvPr/>
          </p:nvGrpSpPr>
          <p:grpSpPr>
            <a:xfrm>
              <a:off x="832380" y="1691216"/>
              <a:ext cx="10308697" cy="2186516"/>
              <a:chOff x="773113" y="1885950"/>
              <a:chExt cx="10308697" cy="2186516"/>
            </a:xfrm>
          </p:grpSpPr>
          <p:pic>
            <p:nvPicPr>
              <p:cNvPr id="4100" name="Picture 4" descr="자, 빈, 사무실, 룸, 테이블, 창문, 사무실, 사무실, 사무실">
                <a:extLst>
                  <a:ext uri="{FF2B5EF4-FFF2-40B4-BE49-F238E27FC236}">
                    <a16:creationId xmlns:a16="http://schemas.microsoft.com/office/drawing/2014/main" id="{BD27A208-CE44-4E28-8DA5-61B94EAAF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1880" y="1885950"/>
                <a:ext cx="2951163" cy="2186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디지털 마케팅, 기술, 수첩, 통계, 인터넷, 애 널 리스트, 분석">
                <a:extLst>
                  <a:ext uri="{FF2B5EF4-FFF2-40B4-BE49-F238E27FC236}">
                    <a16:creationId xmlns:a16="http://schemas.microsoft.com/office/drawing/2014/main" id="{9D3166B2-17BC-45FC-8702-A0902E81B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647" y="1885950"/>
                <a:ext cx="2951163" cy="2183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사무실, 책상, 사업, 작업, 모바일, 전화 번호, 맥북, 컴퓨터">
                <a:extLst>
                  <a:ext uri="{FF2B5EF4-FFF2-40B4-BE49-F238E27FC236}">
                    <a16:creationId xmlns:a16="http://schemas.microsoft.com/office/drawing/2014/main" id="{3BDB2A58-FC20-490A-B50A-567CBA6F7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113" y="1885950"/>
                <a:ext cx="2951163" cy="2183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A870C-ECCA-420E-9522-842B20579F9D}"/>
                </a:ext>
              </a:extLst>
            </p:cNvPr>
            <p:cNvSpPr txBox="1"/>
            <p:nvPr/>
          </p:nvSpPr>
          <p:spPr>
            <a:xfrm>
              <a:off x="832380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22893B-7F39-46DF-BA4B-9EEFA7B13787}"/>
                </a:ext>
              </a:extLst>
            </p:cNvPr>
            <p:cNvSpPr txBox="1"/>
            <p:nvPr/>
          </p:nvSpPr>
          <p:spPr>
            <a:xfrm>
              <a:off x="4621875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CE6AE1-969F-4ADB-8B01-EB47A75079C4}"/>
                </a:ext>
              </a:extLst>
            </p:cNvPr>
            <p:cNvSpPr txBox="1"/>
            <p:nvPr/>
          </p:nvSpPr>
          <p:spPr>
            <a:xfrm>
              <a:off x="8411370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9E061B-B75E-412A-A689-175915FC5890}"/>
              </a:ext>
            </a:extLst>
          </p:cNvPr>
          <p:cNvGrpSpPr/>
          <p:nvPr/>
        </p:nvGrpSpPr>
        <p:grpSpPr>
          <a:xfrm>
            <a:off x="837669" y="886677"/>
            <a:ext cx="3159125" cy="636938"/>
            <a:chOff x="726941" y="988419"/>
            <a:chExt cx="3159125" cy="636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8BB5A7-749D-44A3-87BA-EFB1CF9E4C42}"/>
                </a:ext>
              </a:extLst>
            </p:cNvPr>
            <p:cNvSpPr txBox="1"/>
            <p:nvPr/>
          </p:nvSpPr>
          <p:spPr>
            <a:xfrm>
              <a:off x="750579" y="988419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US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BDB5E1-8AA3-495D-82E9-F3225586403A}"/>
                </a:ext>
              </a:extLst>
            </p:cNvPr>
            <p:cNvSpPr txBox="1"/>
            <p:nvPr/>
          </p:nvSpPr>
          <p:spPr>
            <a:xfrm>
              <a:off x="726941" y="1363747"/>
              <a:ext cx="315912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관련 내용을 작성해 주세요 관련 내용을 작성해 주세요</a:t>
              </a:r>
              <a:endParaRPr lang="ko-KR" altLang="en-US" sz="11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9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01AD1-83C8-411F-A276-958CF64130DE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71690-1D00-432D-B047-81B6520B5454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DB3C-70C9-402F-9972-7666E838892E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FB33B35-19FE-41C3-B4AE-4800354063E8}"/>
              </a:ext>
            </a:extLst>
          </p:cNvPr>
          <p:cNvGrpSpPr/>
          <p:nvPr/>
        </p:nvGrpSpPr>
        <p:grpSpPr>
          <a:xfrm>
            <a:off x="1802178" y="1271733"/>
            <a:ext cx="8587644" cy="4314533"/>
            <a:chOff x="1927132" y="1271733"/>
            <a:chExt cx="8587644" cy="43145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0847B58-8D74-423B-B9B1-DF284E84CBB6}"/>
                </a:ext>
              </a:extLst>
            </p:cNvPr>
            <p:cNvGrpSpPr/>
            <p:nvPr/>
          </p:nvGrpSpPr>
          <p:grpSpPr>
            <a:xfrm>
              <a:off x="4084399" y="1271733"/>
              <a:ext cx="4314533" cy="4314533"/>
              <a:chOff x="3796242" y="1625600"/>
              <a:chExt cx="3312000" cy="3312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DEE5F2B-12F6-46CE-A2DD-0F21C1653A58}"/>
                  </a:ext>
                </a:extLst>
              </p:cNvPr>
              <p:cNvSpPr/>
              <p:nvPr/>
            </p:nvSpPr>
            <p:spPr>
              <a:xfrm>
                <a:off x="3796242" y="1625600"/>
                <a:ext cx="1656000" cy="1656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476AFE-FA8C-4EF3-A841-28AA13CA3C16}"/>
                  </a:ext>
                </a:extLst>
              </p:cNvPr>
              <p:cNvSpPr/>
              <p:nvPr/>
            </p:nvSpPr>
            <p:spPr>
              <a:xfrm>
                <a:off x="3796242" y="3281600"/>
                <a:ext cx="1656000" cy="165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26CCB55-3E84-4F32-AB7D-5CDF71114EF7}"/>
                  </a:ext>
                </a:extLst>
              </p:cNvPr>
              <p:cNvSpPr/>
              <p:nvPr/>
            </p:nvSpPr>
            <p:spPr>
              <a:xfrm>
                <a:off x="5452242" y="3281600"/>
                <a:ext cx="1656000" cy="1656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BC43DCA-FCD8-4C2A-B3F6-AFA8598B1505}"/>
                  </a:ext>
                </a:extLst>
              </p:cNvPr>
              <p:cNvSpPr/>
              <p:nvPr/>
            </p:nvSpPr>
            <p:spPr>
              <a:xfrm>
                <a:off x="5452242" y="1625600"/>
                <a:ext cx="1656000" cy="165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BB660F1-D0D9-4F22-BBE9-90398679CD46}"/>
                </a:ext>
              </a:extLst>
            </p:cNvPr>
            <p:cNvGrpSpPr/>
            <p:nvPr/>
          </p:nvGrpSpPr>
          <p:grpSpPr>
            <a:xfrm>
              <a:off x="1927132" y="3897736"/>
              <a:ext cx="1494366" cy="1462683"/>
              <a:chOff x="1773768" y="3813070"/>
              <a:chExt cx="1494366" cy="146268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04B869-D96F-4C27-9CA6-40370588DC04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2EDCC7-D0F1-48FC-B6D7-220DC17BBC41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A134B8C-2203-4C23-9F86-08B64E6DF0A8}"/>
                </a:ext>
              </a:extLst>
            </p:cNvPr>
            <p:cNvGrpSpPr/>
            <p:nvPr/>
          </p:nvGrpSpPr>
          <p:grpSpPr>
            <a:xfrm>
              <a:off x="9020410" y="3897736"/>
              <a:ext cx="1494366" cy="1462683"/>
              <a:chOff x="1773768" y="3813070"/>
              <a:chExt cx="1494366" cy="146268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F8471-AC52-434C-A8BF-D2DAE0A230B1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B2858D-CB34-44AE-96FF-BC700F116084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D6B1BD-5189-4D27-B3EF-A4D4004732CA}"/>
                </a:ext>
              </a:extLst>
            </p:cNvPr>
            <p:cNvGrpSpPr/>
            <p:nvPr/>
          </p:nvGrpSpPr>
          <p:grpSpPr>
            <a:xfrm>
              <a:off x="8992751" y="1557146"/>
              <a:ext cx="1494366" cy="1462683"/>
              <a:chOff x="1773768" y="3813070"/>
              <a:chExt cx="1494366" cy="14626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E17535-F54C-47AE-B25B-ADEA33DFD630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CC0E7C-15F2-459F-A100-0FD9DEBA7E97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48D99B8-1E31-4270-AF04-B32303DAA257}"/>
                </a:ext>
              </a:extLst>
            </p:cNvPr>
            <p:cNvGrpSpPr/>
            <p:nvPr/>
          </p:nvGrpSpPr>
          <p:grpSpPr>
            <a:xfrm>
              <a:off x="1927132" y="1557146"/>
              <a:ext cx="1494366" cy="1462683"/>
              <a:chOff x="1773768" y="3813070"/>
              <a:chExt cx="1494366" cy="146268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6D5E90-E1F4-42A3-BE7E-DFC37E53CF3F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8F0865-4C7A-40CE-98C4-C5D0D5B050D5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2D6C929-B532-4C5F-9B4D-6EAC8935594D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3490581" y="2349341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9D1318-4C21-48A9-993A-BEFB334987A1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8" y="4505582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0E08FFA-264E-44CD-B090-9C3987526212}"/>
                </a:ext>
              </a:extLst>
            </p:cNvPr>
            <p:cNvCxnSpPr>
              <a:cxnSpLocks/>
            </p:cNvCxnSpPr>
            <p:nvPr/>
          </p:nvCxnSpPr>
          <p:spPr>
            <a:xfrm>
              <a:off x="8398933" y="2338088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881AA2D-C703-41C8-990A-C9B7F63AC69F}"/>
                </a:ext>
              </a:extLst>
            </p:cNvPr>
            <p:cNvCxnSpPr>
              <a:cxnSpLocks/>
            </p:cNvCxnSpPr>
            <p:nvPr/>
          </p:nvCxnSpPr>
          <p:spPr>
            <a:xfrm>
              <a:off x="8426592" y="4504556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그래픽 49" descr="인공 지능">
            <a:extLst>
              <a:ext uri="{FF2B5EF4-FFF2-40B4-BE49-F238E27FC236}">
                <a16:creationId xmlns:a16="http://schemas.microsoft.com/office/drawing/2014/main" id="{5D1DEC15-5B21-4588-80A8-A4C6F8E051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3306" y="1850278"/>
            <a:ext cx="914400" cy="914400"/>
          </a:xfrm>
          <a:prstGeom prst="rect">
            <a:avLst/>
          </a:prstGeom>
        </p:spPr>
      </p:pic>
      <p:pic>
        <p:nvPicPr>
          <p:cNvPr id="52" name="그래픽 51" descr="배지 물음표">
            <a:extLst>
              <a:ext uri="{FF2B5EF4-FFF2-40B4-BE49-F238E27FC236}">
                <a16:creationId xmlns:a16="http://schemas.microsoft.com/office/drawing/2014/main" id="{AD273642-AD3A-4948-B093-7B559072FB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10530" y="4011904"/>
            <a:ext cx="914400" cy="914400"/>
          </a:xfrm>
          <a:prstGeom prst="rect">
            <a:avLst/>
          </a:prstGeom>
        </p:spPr>
      </p:pic>
      <p:pic>
        <p:nvPicPr>
          <p:cNvPr id="58" name="그래픽 57" descr="가로 막대형 차트">
            <a:extLst>
              <a:ext uri="{FF2B5EF4-FFF2-40B4-BE49-F238E27FC236}">
                <a16:creationId xmlns:a16="http://schemas.microsoft.com/office/drawing/2014/main" id="{F5F91CB9-AD65-478F-BCF3-BA43087CBA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38145" y="1854637"/>
            <a:ext cx="914400" cy="914400"/>
          </a:xfrm>
          <a:prstGeom prst="rect">
            <a:avLst/>
          </a:prstGeom>
        </p:spPr>
      </p:pic>
      <p:pic>
        <p:nvPicPr>
          <p:cNvPr id="60" name="그래픽 59" descr="자전거 타기">
            <a:extLst>
              <a:ext uri="{FF2B5EF4-FFF2-40B4-BE49-F238E27FC236}">
                <a16:creationId xmlns:a16="http://schemas.microsoft.com/office/drawing/2014/main" id="{A40754DC-7DB0-41C4-B51B-962765F065B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523295" y="4007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노트북, 테이블, 기술, 사무실, 책상, 작업 영역, 직장, 컴퓨터, 수첩, 키보드, 현대, 맥북">
            <a:extLst>
              <a:ext uri="{FF2B5EF4-FFF2-40B4-BE49-F238E27FC236}">
                <a16:creationId xmlns:a16="http://schemas.microsoft.com/office/drawing/2014/main" id="{DC44D060-EF37-4946-B7BC-2E0536E61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7D8A69-FB5F-4552-B1B4-B9E9BAA5C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111580-1B0E-4663-A256-9931999B2EBB}"/>
              </a:ext>
            </a:extLst>
          </p:cNvPr>
          <p:cNvGrpSpPr/>
          <p:nvPr/>
        </p:nvGrpSpPr>
        <p:grpSpPr>
          <a:xfrm>
            <a:off x="3911283" y="2875002"/>
            <a:ext cx="4735935" cy="1107995"/>
            <a:chOff x="3733376" y="937277"/>
            <a:chExt cx="4735935" cy="1107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02B327-3230-4537-A976-FF83F56CD299}"/>
                </a:ext>
              </a:extLst>
            </p:cNvPr>
            <p:cNvSpPr txBox="1"/>
            <p:nvPr/>
          </p:nvSpPr>
          <p:spPr>
            <a:xfrm>
              <a:off x="4339273" y="937277"/>
              <a:ext cx="3253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2800" spc="-150" dirty="0">
                  <a:ln w="6350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“</a:t>
              </a:r>
              <a:r>
                <a:rPr lang="ko-KR" altLang="en-US" sz="2800" spc="-150" dirty="0">
                  <a:ln w="6350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내용을 적어주세요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74F728-3198-48B1-8B4F-DB389F417832}"/>
                </a:ext>
              </a:extLst>
            </p:cNvPr>
            <p:cNvSpPr txBox="1"/>
            <p:nvPr/>
          </p:nvSpPr>
          <p:spPr>
            <a:xfrm>
              <a:off x="3733376" y="1398941"/>
              <a:ext cx="47359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관련 내용을 적어주세요 관련 내용을 적어주세요</a:t>
              </a:r>
              <a:endParaRPr lang="ko-KR" altLang="en-US" spc="-15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bg1"/>
                </a:solidFill>
              </a:endParaRPr>
            </a:p>
            <a:p>
              <a:endParaRPr lang="ko-KR" altLang="en-US" spc="-15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7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282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나눔스퀘어 Bold</vt:lpstr>
      <vt:lpstr>나눔스퀘어_ac</vt:lpstr>
      <vt:lpstr>나눔스퀘어_ac Bold</vt:lpstr>
      <vt:lpstr>맑은 고딕</vt:lpstr>
      <vt:lpstr>에스코어 드림 3 Light</vt:lpstr>
      <vt:lpstr>에스코어 드림 4 Regular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user</cp:lastModifiedBy>
  <cp:revision>19</cp:revision>
  <dcterms:created xsi:type="dcterms:W3CDTF">2020-11-26T12:57:00Z</dcterms:created>
  <dcterms:modified xsi:type="dcterms:W3CDTF">2023-12-07T09:18:08Z</dcterms:modified>
</cp:coreProperties>
</file>