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6" r:id="rId4"/>
    <p:sldId id="260" r:id="rId5"/>
    <p:sldId id="264" r:id="rId6"/>
    <p:sldId id="259" r:id="rId7"/>
    <p:sldId id="263" r:id="rId8"/>
    <p:sldId id="261" r:id="rId9"/>
    <p:sldId id="262" r:id="rId10"/>
    <p:sldId id="265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깔끔한 블랙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테마 템플릿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소제목을 써주세요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6267450" y="3295649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3295649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00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학과  </a:t>
            </a:r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000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5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841003" y="2389503"/>
            <a:ext cx="6096000" cy="2078994"/>
            <a:chOff x="1741268" y="1915691"/>
            <a:chExt cx="6096000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3261899" cy="2078994"/>
              <a:chOff x="2427701" y="1915691"/>
              <a:chExt cx="3261899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01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1741268" y="2612226"/>
              <a:ext cx="6096000" cy="99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TITLE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450" y="299360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spc="-150" dirty="0" err="1" smtClean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프론트엔드</a:t>
            </a:r>
            <a:r>
              <a:rPr lang="ko-KR" altLang="en-US" sz="4400" spc="-150" dirty="0" smtClean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endParaRPr lang="en-US" altLang="ko-KR" sz="4400" spc="-150" dirty="0" smtClean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l"/>
            <a:r>
              <a:rPr lang="ko-KR" altLang="en-US" sz="4400" spc="-15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웹사이트 제작</a:t>
            </a:r>
            <a:endParaRPr lang="ko-KR" altLang="en-US" sz="44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1661583" y="4808809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김민정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-3279979" y="1259587"/>
            <a:ext cx="4107321" cy="41036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218688" y="-1608040"/>
            <a:ext cx="4107321" cy="41036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46" y="2525125"/>
            <a:ext cx="1845087" cy="2194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50143" y="6103098"/>
            <a:ext cx="20410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DATE    </a:t>
            </a:r>
            <a:r>
              <a:rPr lang="en-US" altLang="ko-KR" sz="16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2023.12.07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50143" y="5764544"/>
            <a:ext cx="15141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&amp; mobile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CONTEXT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DD9948-43A7-4D57-822A-B11DA03502D1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541EF-5135-43A6-BBA5-50D829583EE3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82829C-3BF6-4B47-86C3-EFE93DF0D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2329B6-9952-4A1F-889F-4E80EFF785F9}"/>
              </a:ext>
            </a:extLst>
          </p:cNvPr>
          <p:cNvGrpSpPr/>
          <p:nvPr/>
        </p:nvGrpSpPr>
        <p:grpSpPr>
          <a:xfrm>
            <a:off x="-220949" y="1324536"/>
            <a:ext cx="3072663" cy="2467202"/>
            <a:chOff x="56599" y="1363038"/>
            <a:chExt cx="3072663" cy="24672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6B4D4-EC90-4266-AA36-8D5433E09AA5}"/>
                </a:ext>
              </a:extLst>
            </p:cNvPr>
            <p:cNvSpPr txBox="1"/>
            <p:nvPr/>
          </p:nvSpPr>
          <p:spPr>
            <a:xfrm>
              <a:off x="56599" y="3327602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2000" dirty="0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기획의도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C3AB7A1-9056-44BB-9A19-AF23F464A277}"/>
                </a:ext>
              </a:extLst>
            </p:cNvPr>
            <p:cNvGrpSpPr/>
            <p:nvPr/>
          </p:nvGrpSpPr>
          <p:grpSpPr>
            <a:xfrm>
              <a:off x="1105050" y="1363038"/>
              <a:ext cx="1349392" cy="1928803"/>
              <a:chOff x="1153175" y="1363038"/>
              <a:chExt cx="1349392" cy="192880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834C1F-7A90-473A-BA0C-B851EF52A01A}"/>
                  </a:ext>
                </a:extLst>
              </p:cNvPr>
              <p:cNvSpPr txBox="1"/>
              <p:nvPr/>
            </p:nvSpPr>
            <p:spPr>
              <a:xfrm rot="5400000">
                <a:off x="1273873" y="1242340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01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875A814-022D-433D-92F3-B1664B79B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400702"/>
                <a:ext cx="0" cy="89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0521B2-7AC1-4949-A10F-86BAE495A0AF}"/>
              </a:ext>
            </a:extLst>
          </p:cNvPr>
          <p:cNvGrpSpPr/>
          <p:nvPr/>
        </p:nvGrpSpPr>
        <p:grpSpPr>
          <a:xfrm>
            <a:off x="3198800" y="1919441"/>
            <a:ext cx="2233283" cy="2873352"/>
            <a:chOff x="3239054" y="1759981"/>
            <a:chExt cx="2233283" cy="28733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EE38FE-C363-40C8-A9C8-44E0B374A797}"/>
                </a:ext>
              </a:extLst>
            </p:cNvPr>
            <p:cNvSpPr txBox="1"/>
            <p:nvPr/>
          </p:nvSpPr>
          <p:spPr>
            <a:xfrm>
              <a:off x="3239054" y="4079335"/>
              <a:ext cx="2233283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 </a:t>
              </a: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사이트 분석</a:t>
              </a: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,</a:t>
              </a: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설계</a:t>
              </a:r>
              <a:endPara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EB1347-2B74-47AC-B967-777434ED6AA4}"/>
                </a:ext>
              </a:extLst>
            </p:cNvPr>
            <p:cNvGrpSpPr/>
            <p:nvPr/>
          </p:nvGrpSpPr>
          <p:grpSpPr>
            <a:xfrm>
              <a:off x="3814541" y="1759981"/>
              <a:ext cx="1349392" cy="2243581"/>
              <a:chOff x="1072943" y="573962"/>
              <a:chExt cx="1349392" cy="224358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09C9C3-ABB7-4321-A014-A558CC6B7A93}"/>
                  </a:ext>
                </a:extLst>
              </p:cNvPr>
              <p:cNvSpPr txBox="1"/>
              <p:nvPr/>
            </p:nvSpPr>
            <p:spPr>
              <a:xfrm rot="5400000">
                <a:off x="1193641" y="453264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02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D59C8CB-20AD-46E5-A3AD-0F2832F5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1535711"/>
                <a:ext cx="0" cy="128183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4896B4A-67DE-4851-82B6-1E11B82AC2E9}"/>
              </a:ext>
            </a:extLst>
          </p:cNvPr>
          <p:cNvGrpSpPr/>
          <p:nvPr/>
        </p:nvGrpSpPr>
        <p:grpSpPr>
          <a:xfrm>
            <a:off x="6046250" y="2065710"/>
            <a:ext cx="3072663" cy="3540951"/>
            <a:chOff x="6046250" y="2065710"/>
            <a:chExt cx="3072663" cy="354095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3123675-B045-4600-87C4-6D2C984B4E2E}"/>
                </a:ext>
              </a:extLst>
            </p:cNvPr>
            <p:cNvGrpSpPr/>
            <p:nvPr/>
          </p:nvGrpSpPr>
          <p:grpSpPr>
            <a:xfrm flipV="1">
              <a:off x="7109707" y="3266039"/>
              <a:ext cx="1349392" cy="2340622"/>
              <a:chOff x="1114674" y="1593525"/>
              <a:chExt cx="1349392" cy="132155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C9BC1-E6AE-482E-8D81-C3F4FCF49E6C}"/>
                  </a:ext>
                </a:extLst>
              </p:cNvPr>
              <p:cNvSpPr txBox="1"/>
              <p:nvPr/>
            </p:nvSpPr>
            <p:spPr>
              <a:xfrm rot="5400000">
                <a:off x="1476574" y="1231625"/>
                <a:ext cx="625592" cy="1349392"/>
              </a:xfrm>
              <a:prstGeom prst="rect">
                <a:avLst/>
              </a:prstGeom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03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8DBE83C-0210-4585-B2A4-80CAD33B9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208249"/>
                <a:ext cx="0" cy="70682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336F6A-FE22-471B-9C8B-B2E49F1FF573}"/>
                </a:ext>
              </a:extLst>
            </p:cNvPr>
            <p:cNvSpPr txBox="1"/>
            <p:nvPr/>
          </p:nvSpPr>
          <p:spPr>
            <a:xfrm>
              <a:off x="6046250" y="206571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2000" dirty="0" err="1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사이트구현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2E1982E-AB68-4F2D-BF88-469D44008513}"/>
              </a:ext>
            </a:extLst>
          </p:cNvPr>
          <p:cNvGrpSpPr/>
          <p:nvPr/>
        </p:nvGrpSpPr>
        <p:grpSpPr>
          <a:xfrm>
            <a:off x="9175938" y="1324536"/>
            <a:ext cx="3072663" cy="2816732"/>
            <a:chOff x="9175938" y="1324536"/>
            <a:chExt cx="3072663" cy="281673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6ADFCC-AA59-4A07-9F1F-5A015699B777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165C6-04CB-433A-A25F-EEC306581907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04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01745FB-7E9F-4846-AF78-B29C4172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B77DA1-B3DF-4DD2-BB9D-3101B42D2DA3}"/>
                </a:ext>
              </a:extLst>
            </p:cNvPr>
            <p:cNvSpPr txBox="1"/>
            <p:nvPr/>
          </p:nvSpPr>
          <p:spPr>
            <a:xfrm>
              <a:off x="9175938" y="3638630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2000" dirty="0" err="1" smtClean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향후계획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174875" y="2110576"/>
            <a:ext cx="190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4882198" y="893988"/>
            <a:ext cx="3159125" cy="794388"/>
            <a:chOff x="4568824" y="973885"/>
            <a:chExt cx="3159125" cy="7943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984750" y="973885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ABOUT US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4568824" y="1398941"/>
              <a:ext cx="3159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강조되는 내용을 적어주세요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28850" y="5537955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001261"/>
            <a:chOff x="10359306" y="124840"/>
            <a:chExt cx="3072663" cy="10012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623463"/>
              <a:ext cx="3072663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 smtClean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기획의도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A5601D-A914-48A1-9996-590509CF68FF}"/>
              </a:ext>
            </a:extLst>
          </p:cNvPr>
          <p:cNvGrpSpPr/>
          <p:nvPr/>
        </p:nvGrpSpPr>
        <p:grpSpPr>
          <a:xfrm>
            <a:off x="941651" y="2190750"/>
            <a:ext cx="10308697" cy="3337905"/>
            <a:chOff x="832380" y="1691216"/>
            <a:chExt cx="10308697" cy="333790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6D5BEF2-B693-475B-913C-C43FB12C3C17}"/>
                </a:ext>
              </a:extLst>
            </p:cNvPr>
            <p:cNvGrpSpPr/>
            <p:nvPr/>
          </p:nvGrpSpPr>
          <p:grpSpPr>
            <a:xfrm>
              <a:off x="832380" y="1691216"/>
              <a:ext cx="10308697" cy="2186516"/>
              <a:chOff x="773113" y="1885950"/>
              <a:chExt cx="10308697" cy="2186516"/>
            </a:xfrm>
          </p:grpSpPr>
          <p:pic>
            <p:nvPicPr>
              <p:cNvPr id="4100" name="Picture 4" descr="자, 빈, 사무실, 룸, 테이블, 창문, 사무실, 사무실, 사무실">
                <a:extLst>
                  <a:ext uri="{FF2B5EF4-FFF2-40B4-BE49-F238E27FC236}">
                    <a16:creationId xmlns:a16="http://schemas.microsoft.com/office/drawing/2014/main" id="{BD27A208-CE44-4E28-8DA5-61B94EAAFF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1880" y="1885950"/>
                <a:ext cx="2951163" cy="2186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2" name="Picture 6" descr="디지털 마케팅, 기술, 수첩, 통계, 인터넷, 애 널 리스트, 분석">
                <a:extLst>
                  <a:ext uri="{FF2B5EF4-FFF2-40B4-BE49-F238E27FC236}">
                    <a16:creationId xmlns:a16="http://schemas.microsoft.com/office/drawing/2014/main" id="{9D3166B2-17BC-45FC-8702-A0902E81B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0647" y="1885950"/>
                <a:ext cx="2951163" cy="2183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 descr="사무실, 책상, 사업, 작업, 모바일, 전화 번호, 맥북, 컴퓨터">
                <a:extLst>
                  <a:ext uri="{FF2B5EF4-FFF2-40B4-BE49-F238E27FC236}">
                    <a16:creationId xmlns:a16="http://schemas.microsoft.com/office/drawing/2014/main" id="{3BDB2A58-FC20-490A-B50A-567CBA6F7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113" y="1885950"/>
                <a:ext cx="2951163" cy="2183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9A870C-ECCA-420E-9522-842B20579F9D}"/>
                </a:ext>
              </a:extLst>
            </p:cNvPr>
            <p:cNvSpPr txBox="1"/>
            <p:nvPr/>
          </p:nvSpPr>
          <p:spPr>
            <a:xfrm>
              <a:off x="832380" y="3874959"/>
              <a:ext cx="2729706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TITLE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22893B-7F39-46DF-BA4B-9EEFA7B13787}"/>
                </a:ext>
              </a:extLst>
            </p:cNvPr>
            <p:cNvSpPr txBox="1"/>
            <p:nvPr/>
          </p:nvSpPr>
          <p:spPr>
            <a:xfrm>
              <a:off x="4621875" y="3874959"/>
              <a:ext cx="2729706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TITLE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CE6AE1-969F-4ADB-8B01-EB47A75079C4}"/>
                </a:ext>
              </a:extLst>
            </p:cNvPr>
            <p:cNvSpPr txBox="1"/>
            <p:nvPr/>
          </p:nvSpPr>
          <p:spPr>
            <a:xfrm>
              <a:off x="8411370" y="3874959"/>
              <a:ext cx="2729706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TITLE</a:t>
              </a: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0" marR="0" lvl="0" indent="0" algn="ctr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내용을 입력해주세요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9E061B-B75E-412A-A689-175915FC5890}"/>
              </a:ext>
            </a:extLst>
          </p:cNvPr>
          <p:cNvGrpSpPr/>
          <p:nvPr/>
        </p:nvGrpSpPr>
        <p:grpSpPr>
          <a:xfrm>
            <a:off x="837669" y="886677"/>
            <a:ext cx="3159125" cy="636938"/>
            <a:chOff x="726941" y="988419"/>
            <a:chExt cx="3159125" cy="6369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8BB5A7-749D-44A3-87BA-EFB1CF9E4C42}"/>
                </a:ext>
              </a:extLst>
            </p:cNvPr>
            <p:cNvSpPr txBox="1"/>
            <p:nvPr/>
          </p:nvSpPr>
          <p:spPr>
            <a:xfrm>
              <a:off x="750579" y="988419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ABOUT US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BDB5E1-8AA3-495D-82E9-F3225586403A}"/>
                </a:ext>
              </a:extLst>
            </p:cNvPr>
            <p:cNvSpPr txBox="1"/>
            <p:nvPr/>
          </p:nvSpPr>
          <p:spPr>
            <a:xfrm>
              <a:off x="726941" y="1363747"/>
              <a:ext cx="315912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관련 내용을 작성해 주세요 관련 내용을 작성해 주세요</a:t>
              </a:r>
              <a:endParaRPr lang="ko-KR" altLang="en-US" sz="11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9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901AD1-83C8-411F-A276-958CF64130DE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71690-1D00-432D-B047-81B6520B5454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DB3C-70C9-402F-9972-7666E838892E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FB33B35-19FE-41C3-B4AE-4800354063E8}"/>
              </a:ext>
            </a:extLst>
          </p:cNvPr>
          <p:cNvGrpSpPr/>
          <p:nvPr/>
        </p:nvGrpSpPr>
        <p:grpSpPr>
          <a:xfrm>
            <a:off x="1802178" y="1271733"/>
            <a:ext cx="8587644" cy="4314533"/>
            <a:chOff x="1927132" y="1271733"/>
            <a:chExt cx="8587644" cy="431453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0847B58-8D74-423B-B9B1-DF284E84CBB6}"/>
                </a:ext>
              </a:extLst>
            </p:cNvPr>
            <p:cNvGrpSpPr/>
            <p:nvPr/>
          </p:nvGrpSpPr>
          <p:grpSpPr>
            <a:xfrm>
              <a:off x="4084399" y="1271733"/>
              <a:ext cx="4314533" cy="4314533"/>
              <a:chOff x="3796242" y="1625600"/>
              <a:chExt cx="3312000" cy="3312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DEE5F2B-12F6-46CE-A2DD-0F21C1653A58}"/>
                  </a:ext>
                </a:extLst>
              </p:cNvPr>
              <p:cNvSpPr/>
              <p:nvPr/>
            </p:nvSpPr>
            <p:spPr>
              <a:xfrm>
                <a:off x="3796242" y="1625600"/>
                <a:ext cx="1656000" cy="1656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A476AFE-FA8C-4EF3-A841-28AA13CA3C16}"/>
                  </a:ext>
                </a:extLst>
              </p:cNvPr>
              <p:cNvSpPr/>
              <p:nvPr/>
            </p:nvSpPr>
            <p:spPr>
              <a:xfrm>
                <a:off x="3796242" y="3281600"/>
                <a:ext cx="1656000" cy="1656000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26CCB55-3E84-4F32-AB7D-5CDF71114EF7}"/>
                  </a:ext>
                </a:extLst>
              </p:cNvPr>
              <p:cNvSpPr/>
              <p:nvPr/>
            </p:nvSpPr>
            <p:spPr>
              <a:xfrm>
                <a:off x="5452242" y="3281600"/>
                <a:ext cx="1656000" cy="1656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BC43DCA-FCD8-4C2A-B3F6-AFA8598B1505}"/>
                  </a:ext>
                </a:extLst>
              </p:cNvPr>
              <p:cNvSpPr/>
              <p:nvPr/>
            </p:nvSpPr>
            <p:spPr>
              <a:xfrm>
                <a:off x="5452242" y="1625600"/>
                <a:ext cx="1656000" cy="1656000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BB660F1-D0D9-4F22-BBE9-90398679CD46}"/>
                </a:ext>
              </a:extLst>
            </p:cNvPr>
            <p:cNvGrpSpPr/>
            <p:nvPr/>
          </p:nvGrpSpPr>
          <p:grpSpPr>
            <a:xfrm>
              <a:off x="1927132" y="3897736"/>
              <a:ext cx="1494366" cy="1462683"/>
              <a:chOff x="1773768" y="3813070"/>
              <a:chExt cx="1494366" cy="146268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04B869-D96F-4C27-9CA6-40370588DC04}"/>
                  </a:ext>
                </a:extLst>
              </p:cNvPr>
              <p:cNvSpPr txBox="1"/>
              <p:nvPr/>
            </p:nvSpPr>
            <p:spPr>
              <a:xfrm>
                <a:off x="2188734" y="3813070"/>
                <a:ext cx="817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Title</a:t>
                </a:r>
                <a:endParaRPr lang="en-US" altLang="ko-KR" sz="1800" spc="-15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2EDCC7-D0F1-48FC-B6D7-220DC17BBC41}"/>
                  </a:ext>
                </a:extLst>
              </p:cNvPr>
              <p:cNvSpPr txBox="1"/>
              <p:nvPr/>
            </p:nvSpPr>
            <p:spPr>
              <a:xfrm>
                <a:off x="1773768" y="4106202"/>
                <a:ext cx="1494366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A134B8C-2203-4C23-9F86-08B64E6DF0A8}"/>
                </a:ext>
              </a:extLst>
            </p:cNvPr>
            <p:cNvGrpSpPr/>
            <p:nvPr/>
          </p:nvGrpSpPr>
          <p:grpSpPr>
            <a:xfrm>
              <a:off x="9020410" y="3897736"/>
              <a:ext cx="1494366" cy="1462683"/>
              <a:chOff x="1773768" y="3813070"/>
              <a:chExt cx="1494366" cy="146268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DF8471-AC52-434C-A8BF-D2DAE0A230B1}"/>
                  </a:ext>
                </a:extLst>
              </p:cNvPr>
              <p:cNvSpPr txBox="1"/>
              <p:nvPr/>
            </p:nvSpPr>
            <p:spPr>
              <a:xfrm>
                <a:off x="2188734" y="3813070"/>
                <a:ext cx="817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Title</a:t>
                </a:r>
                <a:endParaRPr lang="en-US" altLang="ko-KR" sz="1800" spc="-15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B2858D-CB34-44AE-96FF-BC700F116084}"/>
                  </a:ext>
                </a:extLst>
              </p:cNvPr>
              <p:cNvSpPr txBox="1"/>
              <p:nvPr/>
            </p:nvSpPr>
            <p:spPr>
              <a:xfrm>
                <a:off x="1773768" y="4106202"/>
                <a:ext cx="1494366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D6B1BD-5189-4D27-B3EF-A4D4004732CA}"/>
                </a:ext>
              </a:extLst>
            </p:cNvPr>
            <p:cNvGrpSpPr/>
            <p:nvPr/>
          </p:nvGrpSpPr>
          <p:grpSpPr>
            <a:xfrm>
              <a:off x="8992751" y="1557146"/>
              <a:ext cx="1494366" cy="1462683"/>
              <a:chOff x="1773768" y="3813070"/>
              <a:chExt cx="1494366" cy="146268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E17535-F54C-47AE-B25B-ADEA33DFD630}"/>
                  </a:ext>
                </a:extLst>
              </p:cNvPr>
              <p:cNvSpPr txBox="1"/>
              <p:nvPr/>
            </p:nvSpPr>
            <p:spPr>
              <a:xfrm>
                <a:off x="2188734" y="3813070"/>
                <a:ext cx="817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Title</a:t>
                </a:r>
                <a:endParaRPr lang="en-US" altLang="ko-KR" sz="1800" spc="-15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CC0E7C-15F2-459F-A100-0FD9DEBA7E97}"/>
                  </a:ext>
                </a:extLst>
              </p:cNvPr>
              <p:cNvSpPr txBox="1"/>
              <p:nvPr/>
            </p:nvSpPr>
            <p:spPr>
              <a:xfrm>
                <a:off x="1773768" y="4106202"/>
                <a:ext cx="1494366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48D99B8-1E31-4270-AF04-B32303DAA257}"/>
                </a:ext>
              </a:extLst>
            </p:cNvPr>
            <p:cNvGrpSpPr/>
            <p:nvPr/>
          </p:nvGrpSpPr>
          <p:grpSpPr>
            <a:xfrm>
              <a:off x="1927132" y="1557146"/>
              <a:ext cx="1494366" cy="1462683"/>
              <a:chOff x="1773768" y="3813070"/>
              <a:chExt cx="1494366" cy="146268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6D5E90-E1F4-42A3-BE7E-DFC37E53CF3F}"/>
                  </a:ext>
                </a:extLst>
              </p:cNvPr>
              <p:cNvSpPr txBox="1"/>
              <p:nvPr/>
            </p:nvSpPr>
            <p:spPr>
              <a:xfrm>
                <a:off x="2188734" y="3813070"/>
                <a:ext cx="817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Title</a:t>
                </a:r>
                <a:endParaRPr lang="en-US" altLang="ko-KR" sz="1800" spc="-15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8F0865-4C7A-40CE-98C4-C5D0D5B050D5}"/>
                  </a:ext>
                </a:extLst>
              </p:cNvPr>
              <p:cNvSpPr txBox="1"/>
              <p:nvPr/>
            </p:nvSpPr>
            <p:spPr>
              <a:xfrm>
                <a:off x="1773768" y="4106202"/>
                <a:ext cx="1494366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r>
                  <a:rPr lang="ko-KR" altLang="en-US" sz="1400" spc="-15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내용을 적어주세요</a:t>
                </a:r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endParaRPr lang="en-US" altLang="ko-KR" sz="1400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2D6C929-B532-4C5F-9B4D-6EAC8935594D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3490581" y="2349341"/>
              <a:ext cx="593818" cy="1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69D1318-4C21-48A9-993A-BEFB334987A1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8" y="4505582"/>
              <a:ext cx="593818" cy="1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0E08FFA-264E-44CD-B090-9C3987526212}"/>
                </a:ext>
              </a:extLst>
            </p:cNvPr>
            <p:cNvCxnSpPr>
              <a:cxnSpLocks/>
            </p:cNvCxnSpPr>
            <p:nvPr/>
          </p:nvCxnSpPr>
          <p:spPr>
            <a:xfrm>
              <a:off x="8398933" y="2338088"/>
              <a:ext cx="593818" cy="1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881AA2D-C703-41C8-990A-C9B7F63AC69F}"/>
                </a:ext>
              </a:extLst>
            </p:cNvPr>
            <p:cNvCxnSpPr>
              <a:cxnSpLocks/>
            </p:cNvCxnSpPr>
            <p:nvPr/>
          </p:nvCxnSpPr>
          <p:spPr>
            <a:xfrm>
              <a:off x="8426592" y="4504556"/>
              <a:ext cx="593818" cy="1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0" name="그래픽 49" descr="인공 지능">
            <a:extLst>
              <a:ext uri="{FF2B5EF4-FFF2-40B4-BE49-F238E27FC236}">
                <a16:creationId xmlns:a16="http://schemas.microsoft.com/office/drawing/2014/main" id="{5D1DEC15-5B21-4588-80A8-A4C6F8E051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3306" y="1850278"/>
            <a:ext cx="914400" cy="914400"/>
          </a:xfrm>
          <a:prstGeom prst="rect">
            <a:avLst/>
          </a:prstGeom>
        </p:spPr>
      </p:pic>
      <p:pic>
        <p:nvPicPr>
          <p:cNvPr id="52" name="그래픽 51" descr="배지 물음표">
            <a:extLst>
              <a:ext uri="{FF2B5EF4-FFF2-40B4-BE49-F238E27FC236}">
                <a16:creationId xmlns:a16="http://schemas.microsoft.com/office/drawing/2014/main" id="{AD273642-AD3A-4948-B093-7B559072FB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0530" y="4011904"/>
            <a:ext cx="914400" cy="914400"/>
          </a:xfrm>
          <a:prstGeom prst="rect">
            <a:avLst/>
          </a:prstGeom>
        </p:spPr>
      </p:pic>
      <p:pic>
        <p:nvPicPr>
          <p:cNvPr id="58" name="그래픽 57" descr="가로 막대형 차트">
            <a:extLst>
              <a:ext uri="{FF2B5EF4-FFF2-40B4-BE49-F238E27FC236}">
                <a16:creationId xmlns:a16="http://schemas.microsoft.com/office/drawing/2014/main" id="{F5F91CB9-AD65-478F-BCF3-BA43087CBA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8145" y="1854637"/>
            <a:ext cx="914400" cy="914400"/>
          </a:xfrm>
          <a:prstGeom prst="rect">
            <a:avLst/>
          </a:prstGeom>
        </p:spPr>
      </p:pic>
      <p:pic>
        <p:nvPicPr>
          <p:cNvPr id="60" name="그래픽 59" descr="자전거 타기">
            <a:extLst>
              <a:ext uri="{FF2B5EF4-FFF2-40B4-BE49-F238E27FC236}">
                <a16:creationId xmlns:a16="http://schemas.microsoft.com/office/drawing/2014/main" id="{A40754DC-7DB0-41C4-B51B-962765F065B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3295" y="4007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7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노트북, 테이블, 기술, 사무실, 책상, 작업 영역, 직장, 컴퓨터, 수첩, 키보드, 현대, 맥북">
            <a:extLst>
              <a:ext uri="{FF2B5EF4-FFF2-40B4-BE49-F238E27FC236}">
                <a16:creationId xmlns:a16="http://schemas.microsoft.com/office/drawing/2014/main" id="{DC44D060-EF37-4946-B7BC-2E0536E61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7D8A69-FB5F-4552-B1B4-B9E9BAA5CB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111580-1B0E-4663-A256-9931999B2EBB}"/>
              </a:ext>
            </a:extLst>
          </p:cNvPr>
          <p:cNvGrpSpPr/>
          <p:nvPr/>
        </p:nvGrpSpPr>
        <p:grpSpPr>
          <a:xfrm>
            <a:off x="3911283" y="2875002"/>
            <a:ext cx="4735935" cy="1107995"/>
            <a:chOff x="3733376" y="937277"/>
            <a:chExt cx="4735935" cy="1107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02B327-3230-4537-A976-FF83F56CD299}"/>
                </a:ext>
              </a:extLst>
            </p:cNvPr>
            <p:cNvSpPr txBox="1"/>
            <p:nvPr/>
          </p:nvSpPr>
          <p:spPr>
            <a:xfrm>
              <a:off x="4339273" y="937277"/>
              <a:ext cx="3253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2800" spc="-150" dirty="0">
                  <a:ln w="6350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“</a:t>
              </a:r>
              <a:r>
                <a:rPr lang="ko-KR" altLang="en-US" sz="2800" spc="-150" dirty="0">
                  <a:ln w="6350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내용을 적어주세요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74F728-3198-48B1-8B4F-DB389F417832}"/>
                </a:ext>
              </a:extLst>
            </p:cNvPr>
            <p:cNvSpPr txBox="1"/>
            <p:nvPr/>
          </p:nvSpPr>
          <p:spPr>
            <a:xfrm>
              <a:off x="3733376" y="1398941"/>
              <a:ext cx="47359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pc="-15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관련 내용을 적어주세요 관련 내용을 적어주세요</a:t>
              </a:r>
              <a:endParaRPr lang="ko-KR" altLang="en-US" spc="-15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bg1"/>
                </a:solidFill>
              </a:endParaRPr>
            </a:p>
            <a:p>
              <a:endParaRPr lang="ko-KR" altLang="en-US" spc="-15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7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노트북, 테이블, 기술, 사무실, 책상, 작업 영역, 직장, 컴퓨터, 수첩, 키보드, 현대, 맥북">
            <a:extLst>
              <a:ext uri="{FF2B5EF4-FFF2-40B4-BE49-F238E27FC236}">
                <a16:creationId xmlns:a16="http://schemas.microsoft.com/office/drawing/2014/main" id="{FE180AD0-C568-4046-8F28-DF453C672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21"/>
          <a:stretch/>
        </p:blipFill>
        <p:spPr bwMode="auto">
          <a:xfrm>
            <a:off x="6096001" y="-66675"/>
            <a:ext cx="6095999" cy="69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DAF8802-C152-4600-929D-2DCF84E76CC8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7574C0-033D-4970-B4E0-D7F9026E8235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316B4-E538-4069-A40B-6D8AE7489EDF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EFF615-E05F-4CF1-8CCA-1145E49D4656}"/>
              </a:ext>
            </a:extLst>
          </p:cNvPr>
          <p:cNvSpPr/>
          <p:nvPr/>
        </p:nvSpPr>
        <p:spPr>
          <a:xfrm>
            <a:off x="7010400" y="2102318"/>
            <a:ext cx="2653364" cy="2653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8A8169-A4AF-481C-82D1-DDA55A469808}"/>
              </a:ext>
            </a:extLst>
          </p:cNvPr>
          <p:cNvSpPr/>
          <p:nvPr/>
        </p:nvSpPr>
        <p:spPr>
          <a:xfrm>
            <a:off x="4265596" y="2102318"/>
            <a:ext cx="2653364" cy="2653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0948D8-E193-496B-BCFC-C4C9D49A17DB}"/>
              </a:ext>
            </a:extLst>
          </p:cNvPr>
          <p:cNvSpPr/>
          <p:nvPr/>
        </p:nvSpPr>
        <p:spPr>
          <a:xfrm>
            <a:off x="1520792" y="2102318"/>
            <a:ext cx="2653364" cy="26533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FED0D-3C94-4976-A9E1-C8B1ADC11495}"/>
              </a:ext>
            </a:extLst>
          </p:cNvPr>
          <p:cNvSpPr txBox="1"/>
          <p:nvPr/>
        </p:nvSpPr>
        <p:spPr>
          <a:xfrm>
            <a:off x="2137034" y="3066986"/>
            <a:ext cx="1455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</a:t>
            </a:r>
            <a:endParaRPr lang="en-US" altLang="ko-KR" spc="-15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pc="-15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적어주세요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AAAB3-C311-41CE-AAA8-3A1C04D74826}"/>
              </a:ext>
            </a:extLst>
          </p:cNvPr>
          <p:cNvSpPr txBox="1"/>
          <p:nvPr/>
        </p:nvSpPr>
        <p:spPr>
          <a:xfrm>
            <a:off x="4659303" y="2928487"/>
            <a:ext cx="2034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endParaRPr lang="en-US" altLang="ko-KR" sz="18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r>
              <a:rPr lang="ko-KR" altLang="en-US" sz="18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60A7E-BBFB-4A4F-A54D-9E3AAF26BC10}"/>
              </a:ext>
            </a:extLst>
          </p:cNvPr>
          <p:cNvSpPr txBox="1"/>
          <p:nvPr/>
        </p:nvSpPr>
        <p:spPr>
          <a:xfrm>
            <a:off x="7338363" y="2928486"/>
            <a:ext cx="2034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endParaRPr lang="en-US" altLang="ko-KR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endParaRPr lang="en-US" altLang="ko-KR" sz="18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내용을 적어주세요</a:t>
            </a:r>
            <a:r>
              <a:rPr lang="ko-KR" altLang="en-US" sz="18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96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179DB5-DF81-4464-80D8-5D7098E15F12}"/>
              </a:ext>
            </a:extLst>
          </p:cNvPr>
          <p:cNvSpPr txBox="1"/>
          <p:nvPr/>
        </p:nvSpPr>
        <p:spPr>
          <a:xfrm>
            <a:off x="7330974" y="2127473"/>
            <a:ext cx="2862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제목을 적어주세요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ED3E11-AAF0-4204-A65A-9890CCE83648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4F363-A836-49AD-8B44-4B912ABAC8C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62899C-94EB-405B-B82C-78A746CAE7C0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8CAF29-4086-49A1-B869-4DF3EE1C3FBC}"/>
              </a:ext>
            </a:extLst>
          </p:cNvPr>
          <p:cNvGrpSpPr/>
          <p:nvPr/>
        </p:nvGrpSpPr>
        <p:grpSpPr>
          <a:xfrm>
            <a:off x="1197426" y="1604253"/>
            <a:ext cx="3921074" cy="3636750"/>
            <a:chOff x="1055187" y="2306024"/>
            <a:chExt cx="3921074" cy="363675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2D06092-7732-457C-A51C-A66C31C07DDE}"/>
                </a:ext>
              </a:extLst>
            </p:cNvPr>
            <p:cNvGrpSpPr/>
            <p:nvPr/>
          </p:nvGrpSpPr>
          <p:grpSpPr>
            <a:xfrm>
              <a:off x="1087463" y="2839453"/>
              <a:ext cx="3888798" cy="2772075"/>
              <a:chOff x="1087463" y="2839453"/>
              <a:chExt cx="3888798" cy="27720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676A97-199A-48F1-AFB1-999599B05E18}"/>
                  </a:ext>
                </a:extLst>
              </p:cNvPr>
              <p:cNvSpPr/>
              <p:nvPr/>
            </p:nvSpPr>
            <p:spPr>
              <a:xfrm>
                <a:off x="1087463" y="5515276"/>
                <a:ext cx="510330" cy="96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2E7F4B4-BB56-4267-B4BD-30FFAC442E50}"/>
                  </a:ext>
                </a:extLst>
              </p:cNvPr>
              <p:cNvSpPr/>
              <p:nvPr/>
            </p:nvSpPr>
            <p:spPr>
              <a:xfrm>
                <a:off x="1817379" y="5409398"/>
                <a:ext cx="510330" cy="202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8B4C1C3-2E1D-4296-9FD0-1D24736E112A}"/>
                  </a:ext>
                </a:extLst>
              </p:cNvPr>
              <p:cNvSpPr/>
              <p:nvPr/>
            </p:nvSpPr>
            <p:spPr>
              <a:xfrm>
                <a:off x="2547295" y="5005137"/>
                <a:ext cx="510330" cy="6063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B5341D2-3F77-49EC-8B8E-7D0B634CF525}"/>
                  </a:ext>
                </a:extLst>
              </p:cNvPr>
              <p:cNvSpPr/>
              <p:nvPr/>
            </p:nvSpPr>
            <p:spPr>
              <a:xfrm>
                <a:off x="3277211" y="4543124"/>
                <a:ext cx="510330" cy="1068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0C81FAE-8C1F-4D44-B95E-A416E920FB03}"/>
                  </a:ext>
                </a:extLst>
              </p:cNvPr>
              <p:cNvSpPr/>
              <p:nvPr/>
            </p:nvSpPr>
            <p:spPr>
              <a:xfrm>
                <a:off x="4007127" y="2839453"/>
                <a:ext cx="969134" cy="2772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624488-3F09-48D8-A2FF-F5F081792907}"/>
                </a:ext>
              </a:extLst>
            </p:cNvPr>
            <p:cNvSpPr txBox="1"/>
            <p:nvPr/>
          </p:nvSpPr>
          <p:spPr>
            <a:xfrm>
              <a:off x="1055187" y="5174423"/>
              <a:ext cx="5103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</a:t>
              </a:r>
              <a:r>
                <a:rPr lang="ko-KR" altLang="en-US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억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3A8D07-75D4-4841-A4CB-270C470B12C8}"/>
                </a:ext>
              </a:extLst>
            </p:cNvPr>
            <p:cNvSpPr txBox="1"/>
            <p:nvPr/>
          </p:nvSpPr>
          <p:spPr>
            <a:xfrm>
              <a:off x="1803407" y="5101621"/>
              <a:ext cx="6532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10</a:t>
              </a:r>
              <a:r>
                <a:rPr lang="ko-KR" altLang="en-US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억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ED730B-81AA-4A49-B475-3DBEA211002D}"/>
                </a:ext>
              </a:extLst>
            </p:cNvPr>
            <p:cNvSpPr txBox="1"/>
            <p:nvPr/>
          </p:nvSpPr>
          <p:spPr>
            <a:xfrm>
              <a:off x="2547295" y="4697360"/>
              <a:ext cx="6532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30</a:t>
              </a:r>
              <a:r>
                <a:rPr lang="ko-KR" altLang="en-US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억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2295A8-3F34-41C9-9995-E00360473081}"/>
                </a:ext>
              </a:extLst>
            </p:cNvPr>
            <p:cNvSpPr txBox="1"/>
            <p:nvPr/>
          </p:nvSpPr>
          <p:spPr>
            <a:xfrm>
              <a:off x="3200593" y="4235347"/>
              <a:ext cx="6915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100</a:t>
              </a:r>
              <a:r>
                <a:rPr lang="ko-KR" altLang="en-US" sz="14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억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EC5FCA-6D4D-45AF-A048-63BF3F572A27}"/>
                </a:ext>
              </a:extLst>
            </p:cNvPr>
            <p:cNvSpPr txBox="1"/>
            <p:nvPr/>
          </p:nvSpPr>
          <p:spPr>
            <a:xfrm>
              <a:off x="4180171" y="2306024"/>
              <a:ext cx="79609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spc="-15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4</a:t>
              </a:r>
              <a:r>
                <a:rPr lang="ko-KR" altLang="en-US" sz="28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조</a:t>
              </a:r>
              <a:endParaRPr lang="ko-KR" altLang="en-US" sz="2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2E025-FDC0-4F69-8E3C-C1133256C801}"/>
                </a:ext>
              </a:extLst>
            </p:cNvPr>
            <p:cNvSpPr txBox="1"/>
            <p:nvPr/>
          </p:nvSpPr>
          <p:spPr>
            <a:xfrm>
              <a:off x="1058587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2013</a:t>
              </a:r>
              <a:endParaRPr lang="ko-KR" alt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E5EE62-F929-4612-9A5F-C854F8C61E7F}"/>
                </a:ext>
              </a:extLst>
            </p:cNvPr>
            <p:cNvSpPr txBox="1"/>
            <p:nvPr/>
          </p:nvSpPr>
          <p:spPr>
            <a:xfrm>
              <a:off x="1817379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2014</a:t>
              </a:r>
              <a:endParaRPr lang="ko-KR" alt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A10419-8F14-4B41-AB66-95B27CFD0EED}"/>
                </a:ext>
              </a:extLst>
            </p:cNvPr>
            <p:cNvSpPr txBox="1"/>
            <p:nvPr/>
          </p:nvSpPr>
          <p:spPr>
            <a:xfrm>
              <a:off x="2576171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2015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B15189-349D-4D14-99C0-B328446FF9D5}"/>
                </a:ext>
              </a:extLst>
            </p:cNvPr>
            <p:cNvSpPr txBox="1"/>
            <p:nvPr/>
          </p:nvSpPr>
          <p:spPr>
            <a:xfrm>
              <a:off x="3291182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2016</a:t>
              </a:r>
              <a:endParaRPr lang="ko-KR" alt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5A907C-1AFB-43DC-A8E1-0BA6D8C56205}"/>
                </a:ext>
              </a:extLst>
            </p:cNvPr>
            <p:cNvSpPr txBox="1"/>
            <p:nvPr/>
          </p:nvSpPr>
          <p:spPr>
            <a:xfrm>
              <a:off x="4209047" y="5665775"/>
              <a:ext cx="510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2020</a:t>
              </a:r>
              <a:endParaRPr lang="ko-KR" altLang="en-US" sz="12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E7EEEB5-DD6A-483B-9F41-7101ED04CC2C}"/>
              </a:ext>
            </a:extLst>
          </p:cNvPr>
          <p:cNvSpPr txBox="1"/>
          <p:nvPr/>
        </p:nvSpPr>
        <p:spPr>
          <a:xfrm>
            <a:off x="6797773" y="2671737"/>
            <a:ext cx="416452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본문 내용을 적어주세요 본문 내용을 적어주세요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41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233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에스코어 드림 3 Light</vt:lpstr>
      <vt:lpstr>에스코어 드림 8 Heavy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user</cp:lastModifiedBy>
  <cp:revision>17</cp:revision>
  <dcterms:created xsi:type="dcterms:W3CDTF">2020-11-26T12:57:00Z</dcterms:created>
  <dcterms:modified xsi:type="dcterms:W3CDTF">2023-12-07T08:58:13Z</dcterms:modified>
</cp:coreProperties>
</file>