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a31b00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aa31b00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aefe8d9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aefe8d9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aa31b0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aa31b00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aa31b0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aa31b0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aa31b00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aa31b00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a31b00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aa31b00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aefe8d9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aefe8d9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://drive.google.com/file/d/1Ko7TN2eGvKGiiceHUM--Vhj6Sgq-QHkf/view" TargetMode="External"/><Relationship Id="rId7" Type="http://schemas.openxmlformats.org/officeDocument/2006/relationships/hyperlink" Target="http://www.youtube.com/watch?v=QBkHGRXM7h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://www.youtube.com/watch?v=kNdC0NC6Dgc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PavoneCart</a:t>
            </a:r>
            <a:endParaRPr sz="6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15: Kevin Chen, Mandeep Singh, Roshan Toopal, Haoze Wu 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Phase 1: Exploration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444400" cy="28836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Mapping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provided SLAM package during teleop control</a:t>
            </a:r>
            <a:endParaRPr sz="160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351600" y="2078875"/>
            <a:ext cx="2444400" cy="28836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Object detection + logging</a:t>
            </a:r>
            <a:r>
              <a:rPr lang="en"/>
              <a:t>	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Objects recognized with confidence threshold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Recognized objects stored in object log (.txt)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5973750" y="2078875"/>
            <a:ext cx="2444400" cy="28836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Marker visualization</a:t>
            </a:r>
            <a:endParaRPr sz="18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Markers created and updated at highest confidence object detection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cul-de-sac area after exploration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00" y="2038400"/>
            <a:ext cx="36576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Phase 2: Delivery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444400" cy="2889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Parsing Objects &amp; Requests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Dictionary of object names/locations parsed from obj. log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Iterate through requests &amp; provide robot with next goal</a:t>
            </a:r>
            <a:endParaRPr sz="16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351600" y="2078875"/>
            <a:ext cx="2444400" cy="2889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Trajectory Planning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modified navigation algorithm (incorporated stop sign behavior, adjusted transition behavior) to reach goals</a:t>
            </a:r>
            <a:endParaRPr sz="160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5973750" y="2078875"/>
            <a:ext cx="2444400" cy="28890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Updating Marker Visualization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immediate goal marker turns green to denote current order status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Phase I:</a:t>
            </a:r>
            <a:endParaRPr sz="18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 Exploration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Choosing detection objects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Detection metrics for logging (triangulation, distance/confidence behavior)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Phase II:</a:t>
            </a:r>
            <a:endParaRPr sz="18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Occupancy Grid - Collision threshold, window size tuning from phase I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Fast trajectory planning for far destinations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Localization drift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Confirmation of Delivery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Disconnect between simulation and physical robot (stop sign, mobilenet)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Exploration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" y="2003525"/>
            <a:ext cx="2985424" cy="25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975" y="2003525"/>
            <a:ext cx="3282199" cy="253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425" y="2003525"/>
            <a:ext cx="3018150" cy="25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31" name="Google Shape;131;p19" title="Phase I Explo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500" y="2276925"/>
            <a:ext cx="2445427" cy="25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805650" y="1853850"/>
            <a:ext cx="2528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Phase 1: exploration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596800" y="1853838"/>
            <a:ext cx="1621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Phase 2: delivery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190675" y="1853850"/>
            <a:ext cx="18093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Stop Sign Detection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 title="Phase I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1325" y="2276925"/>
            <a:ext cx="2617175" cy="25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 title="Stop Sign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0900" y="2276925"/>
            <a:ext cx="2617175" cy="25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27650" y="2291175"/>
            <a:ext cx="7688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 for your attention!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PavoneCart</vt:lpstr>
      <vt:lpstr>Demo Phase 1: Exploration</vt:lpstr>
      <vt:lpstr>Map of cul-de-sac area after exploration</vt:lpstr>
      <vt:lpstr>Demo Phase 2: Delivery</vt:lpstr>
      <vt:lpstr>Design challenges</vt:lpstr>
      <vt:lpstr>Auto Exploration</vt:lpstr>
      <vt:lpstr>Demo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PavoneCart</dc:title>
  <dc:creator>mink singh</dc:creator>
  <cp:lastModifiedBy>mink singh</cp:lastModifiedBy>
  <cp:revision>1</cp:revision>
  <dcterms:modified xsi:type="dcterms:W3CDTF">2019-12-26T11:51:40Z</dcterms:modified>
</cp:coreProperties>
</file>