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1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1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4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C4FD-5482-4866-891C-229DE7442516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1FA39-0693-4B89-9FCA-E46DC7BBC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9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SplitUp</a:t>
            </a:r>
            <a:r>
              <a:rPr lang="en-US" altLang="ko-KR" smtClean="0"/>
              <a:t> UX / UI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77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9509" y="77638"/>
            <a:ext cx="3674853" cy="669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9508" y="77638"/>
            <a:ext cx="3674853" cy="508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엔빵앱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19507" y="586595"/>
            <a:ext cx="3674854" cy="1896204"/>
            <a:chOff x="819507" y="586595"/>
            <a:chExt cx="3674854" cy="1896204"/>
          </a:xfrm>
        </p:grpSpPr>
        <p:sp>
          <p:nvSpPr>
            <p:cNvPr id="5" name="직사각형 4"/>
            <p:cNvSpPr/>
            <p:nvPr/>
          </p:nvSpPr>
          <p:spPr>
            <a:xfrm>
              <a:off x="819508" y="586595"/>
              <a:ext cx="3674853" cy="1896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9507" y="586596"/>
              <a:ext cx="367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저녁식사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9507" y="1095553"/>
              <a:ext cx="367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6</a:t>
              </a:r>
              <a:r>
                <a:rPr lang="ko-KR" altLang="en-US" dirty="0" smtClean="0"/>
                <a:t>월 </a:t>
              </a:r>
              <a:r>
                <a:rPr lang="en-US" altLang="ko-KR" dirty="0" smtClean="0"/>
                <a:t>21</a:t>
              </a:r>
              <a:r>
                <a:rPr lang="ko-KR" altLang="en-US" dirty="0" smtClean="0"/>
                <a:t>일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9507" y="1604510"/>
              <a:ext cx="367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5</a:t>
              </a:r>
              <a:r>
                <a:rPr lang="ko-KR" altLang="en-US" dirty="0" smtClean="0"/>
                <a:t>명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9507" y="2113467"/>
              <a:ext cx="3636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\50,000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19507" y="2482798"/>
            <a:ext cx="3674854" cy="1896204"/>
            <a:chOff x="819507" y="586595"/>
            <a:chExt cx="3674854" cy="1896204"/>
          </a:xfrm>
        </p:grpSpPr>
        <p:sp>
          <p:nvSpPr>
            <p:cNvPr id="36" name="직사각형 35"/>
            <p:cNvSpPr/>
            <p:nvPr/>
          </p:nvSpPr>
          <p:spPr>
            <a:xfrm>
              <a:off x="819508" y="586595"/>
              <a:ext cx="3674853" cy="1896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9507" y="586596"/>
              <a:ext cx="367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술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9507" y="1095553"/>
              <a:ext cx="367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6</a:t>
              </a:r>
              <a:r>
                <a:rPr lang="ko-KR" altLang="en-US" dirty="0" smtClean="0"/>
                <a:t>월 </a:t>
              </a:r>
              <a:r>
                <a:rPr lang="en-US" altLang="ko-KR" dirty="0" smtClean="0"/>
                <a:t>22</a:t>
              </a:r>
              <a:r>
                <a:rPr lang="ko-KR" altLang="en-US" dirty="0" smtClean="0"/>
                <a:t>일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9507" y="1604510"/>
              <a:ext cx="367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3</a:t>
              </a:r>
              <a:r>
                <a:rPr lang="ko-KR" altLang="en-US" dirty="0" smtClean="0"/>
                <a:t>명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9507" y="2113467"/>
              <a:ext cx="3636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\60,000</a:t>
              </a:r>
              <a:endParaRPr lang="ko-KR" altLang="en-US" dirty="0"/>
            </a:p>
          </p:txBody>
        </p:sp>
      </p:grpSp>
      <p:sp>
        <p:nvSpPr>
          <p:cNvPr id="44" name="타원 43"/>
          <p:cNvSpPr/>
          <p:nvPr/>
        </p:nvSpPr>
        <p:spPr>
          <a:xfrm>
            <a:off x="2260119" y="4615132"/>
            <a:ext cx="793630" cy="7418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</a:rPr>
              <a:t>+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6" y="150645"/>
            <a:ext cx="404758" cy="3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9509" y="77638"/>
            <a:ext cx="3674853" cy="669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9508" y="77638"/>
            <a:ext cx="3674853" cy="508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엔빵앱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19507" y="586595"/>
            <a:ext cx="3674854" cy="1896204"/>
            <a:chOff x="819507" y="586595"/>
            <a:chExt cx="3674854" cy="1896204"/>
          </a:xfrm>
        </p:grpSpPr>
        <p:sp>
          <p:nvSpPr>
            <p:cNvPr id="5" name="직사각형 4"/>
            <p:cNvSpPr/>
            <p:nvPr/>
          </p:nvSpPr>
          <p:spPr>
            <a:xfrm>
              <a:off x="819508" y="586595"/>
              <a:ext cx="3674853" cy="1896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9507" y="586596"/>
              <a:ext cx="367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은행정보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9507" y="1095553"/>
              <a:ext cx="367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Bank of America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9507" y="1604510"/>
              <a:ext cx="3674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1234-54129-1213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9507" y="2113467"/>
              <a:ext cx="3636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데릭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로즈</a:t>
              </a:r>
              <a:endParaRPr lang="ko-KR" altLang="en-US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819508" y="2482799"/>
            <a:ext cx="3674853" cy="878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507" y="2482799"/>
            <a:ext cx="367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친구 리스트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9507" y="2991756"/>
            <a:ext cx="367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그룹 리스트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9506" y="77636"/>
            <a:ext cx="379813" cy="508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6200000">
            <a:off x="3688823" y="1043911"/>
            <a:ext cx="379813" cy="462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6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9509" y="77638"/>
            <a:ext cx="3674853" cy="669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9508" y="77638"/>
            <a:ext cx="3674853" cy="508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엔빵앱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508" y="1741707"/>
            <a:ext cx="3674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저녁식사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819508" y="2222547"/>
            <a:ext cx="3674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2018</a:t>
            </a:r>
            <a:r>
              <a:rPr lang="ko-KR" altLang="en-US" sz="1500" dirty="0" smtClean="0"/>
              <a:t>년 </a:t>
            </a:r>
            <a:r>
              <a:rPr lang="en-US" altLang="ko-KR" sz="1500" dirty="0" smtClean="0"/>
              <a:t>6</a:t>
            </a:r>
            <a:r>
              <a:rPr lang="ko-KR" altLang="en-US" sz="1500" dirty="0" smtClean="0"/>
              <a:t>월 </a:t>
            </a:r>
            <a:r>
              <a:rPr lang="en-US" altLang="ko-KR" sz="1500" dirty="0" smtClean="0"/>
              <a:t>21</a:t>
            </a:r>
            <a:r>
              <a:rPr lang="ko-KR" altLang="en-US" sz="1500" dirty="0" smtClean="0"/>
              <a:t>일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819508" y="2703387"/>
            <a:ext cx="3674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\20,000</a:t>
            </a:r>
            <a:endParaRPr lang="ko-KR" altLang="en-US" sz="15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19507" y="3035142"/>
            <a:ext cx="3674854" cy="2299740"/>
            <a:chOff x="819507" y="2140623"/>
            <a:chExt cx="3674854" cy="2299740"/>
          </a:xfrm>
        </p:grpSpPr>
        <p:sp>
          <p:nvSpPr>
            <p:cNvPr id="40" name="직사각형 39"/>
            <p:cNvSpPr/>
            <p:nvPr/>
          </p:nvSpPr>
          <p:spPr>
            <a:xfrm>
              <a:off x="819508" y="2140623"/>
              <a:ext cx="3674853" cy="22997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8694" y="2255974"/>
              <a:ext cx="488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참석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2634" y="2255974"/>
              <a:ext cx="488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결제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507" y="2715512"/>
              <a:ext cx="188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데릭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로즈</a:t>
              </a:r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820838" y="2769079"/>
              <a:ext cx="250166" cy="215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91965" y="2765666"/>
              <a:ext cx="250166" cy="215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91965" y="3244798"/>
              <a:ext cx="250166" cy="215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20838" y="3244797"/>
              <a:ext cx="250166" cy="215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8137" y="3167961"/>
              <a:ext cx="188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엉클 </a:t>
              </a:r>
              <a:r>
                <a:rPr lang="ko-KR" altLang="en-US" dirty="0" err="1" smtClean="0"/>
                <a:t>드류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591965" y="3697247"/>
              <a:ext cx="250166" cy="215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20838" y="3697246"/>
              <a:ext cx="250166" cy="215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8137" y="3620410"/>
              <a:ext cx="188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케빈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듀란트</a:t>
              </a:r>
              <a:endParaRPr lang="ko-KR" altLang="en-US" dirty="0"/>
            </a:p>
          </p:txBody>
        </p:sp>
      </p:grpSp>
      <p:sp>
        <p:nvSpPr>
          <p:cNvPr id="55" name="타원 54"/>
          <p:cNvSpPr/>
          <p:nvPr/>
        </p:nvSpPr>
        <p:spPr>
          <a:xfrm>
            <a:off x="2260118" y="5523226"/>
            <a:ext cx="793630" cy="7418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</a:rPr>
              <a:t>+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9507" y="6357668"/>
            <a:ext cx="3674854" cy="4140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정산하기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556288" y="4947486"/>
            <a:ext cx="264550" cy="2475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+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 rot="2700000">
            <a:off x="4101472" y="3655806"/>
            <a:ext cx="272715" cy="256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+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 rot="2700000">
            <a:off x="4096004" y="4136645"/>
            <a:ext cx="272715" cy="256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+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 rot="2700000">
            <a:off x="4102016" y="4617485"/>
            <a:ext cx="272715" cy="256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+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19507" y="572682"/>
            <a:ext cx="3674854" cy="1122409"/>
            <a:chOff x="4474951" y="586596"/>
            <a:chExt cx="3694264" cy="1896203"/>
          </a:xfrm>
        </p:grpSpPr>
        <p:grpSp>
          <p:nvGrpSpPr>
            <p:cNvPr id="17" name="그룹 16"/>
            <p:cNvGrpSpPr/>
            <p:nvPr/>
          </p:nvGrpSpPr>
          <p:grpSpPr>
            <a:xfrm>
              <a:off x="4494361" y="586596"/>
              <a:ext cx="3674854" cy="1896203"/>
              <a:chOff x="4494361" y="586596"/>
              <a:chExt cx="3674854" cy="1896203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4494361" y="586596"/>
                <a:ext cx="3674854" cy="1896203"/>
                <a:chOff x="819507" y="586595"/>
                <a:chExt cx="3674854" cy="1896203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819508" y="586595"/>
                  <a:ext cx="3674853" cy="189620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819507" y="586596"/>
                  <a:ext cx="36748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 smtClean="0"/>
                    <a:t>은행정보</a:t>
                  </a:r>
                  <a:endParaRPr lang="ko-KR" altLang="en-US" sz="12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19507" y="1363906"/>
                  <a:ext cx="36748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Bank of America</a:t>
                  </a:r>
                  <a:endParaRPr lang="ko-KR" altLang="en-US" sz="12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819507" y="1783412"/>
                  <a:ext cx="36748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1234-54129-1213</a:t>
                  </a:r>
                  <a:endParaRPr lang="ko-KR" altLang="en-US" sz="12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19507" y="2202918"/>
                  <a:ext cx="36360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 err="1" smtClean="0"/>
                    <a:t>데릭</a:t>
                  </a:r>
                  <a:r>
                    <a:rPr lang="ko-KR" altLang="en-US" sz="1200" dirty="0" smtClean="0"/>
                    <a:t> </a:t>
                  </a:r>
                  <a:r>
                    <a:rPr lang="ko-KR" altLang="en-US" sz="1200" dirty="0" err="1" smtClean="0"/>
                    <a:t>로즈</a:t>
                  </a:r>
                  <a:endParaRPr lang="ko-KR" altLang="en-US" sz="1200" dirty="0"/>
                </a:p>
              </p:txBody>
            </p:sp>
          </p:grpSp>
          <p:sp>
            <p:nvSpPr>
              <p:cNvPr id="79" name="직사각형 78"/>
              <p:cNvSpPr/>
              <p:nvPr/>
            </p:nvSpPr>
            <p:spPr>
              <a:xfrm rot="16200000">
                <a:off x="7198647" y="1443852"/>
                <a:ext cx="247979" cy="2931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&lt;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6200000">
                <a:off x="5514141" y="1051824"/>
                <a:ext cx="247979" cy="29317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4474951" y="1000274"/>
              <a:ext cx="367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내 </a:t>
              </a:r>
              <a:r>
                <a:rPr lang="ko-KR" altLang="en-US" sz="1200" smtClean="0"/>
                <a:t>계좌 사용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35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9509" y="77638"/>
            <a:ext cx="3674853" cy="669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9508" y="77638"/>
            <a:ext cx="3674853" cy="508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엔빵앱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508" y="698103"/>
            <a:ext cx="36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저녁식사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19508" y="1178943"/>
            <a:ext cx="36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9508" y="1659783"/>
            <a:ext cx="36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\20,000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19508" y="2140623"/>
            <a:ext cx="3674853" cy="2228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08694" y="2255974"/>
            <a:ext cx="488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참석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40988" y="2255974"/>
            <a:ext cx="488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결제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9507" y="2715512"/>
            <a:ext cx="188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데릭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820838" y="2769079"/>
            <a:ext cx="250166" cy="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860319" y="2765666"/>
            <a:ext cx="250166" cy="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860319" y="3244798"/>
            <a:ext cx="250166" cy="215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820838" y="3244797"/>
            <a:ext cx="250166" cy="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28137" y="3167961"/>
            <a:ext cx="188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엉클 </a:t>
            </a:r>
            <a:r>
              <a:rPr lang="ko-KR" altLang="en-US" dirty="0" err="1" smtClean="0"/>
              <a:t>드류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860319" y="3697247"/>
            <a:ext cx="250166" cy="215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820838" y="3697246"/>
            <a:ext cx="250166" cy="21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28137" y="3620410"/>
            <a:ext cx="188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케빈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듀란트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260118" y="4628707"/>
            <a:ext cx="793630" cy="7418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chemeClr val="tx1"/>
                </a:solidFill>
              </a:rPr>
              <a:t>+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9507" y="6357668"/>
            <a:ext cx="3674854" cy="4140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정산하기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556288" y="4092723"/>
            <a:ext cx="264550" cy="2078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+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4965" y="660087"/>
            <a:ext cx="3114851" cy="4929830"/>
          </a:xfrm>
          <a:prstGeom prst="rect">
            <a:avLst/>
          </a:prstGeom>
          <a:solidFill>
            <a:schemeClr val="bg2">
              <a:lumMod val="90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저녁식사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\20,000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데릭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로즈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결제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엉클 </a:t>
            </a:r>
            <a:r>
              <a:rPr lang="ko-KR" altLang="en-US" dirty="0" err="1" smtClean="0">
                <a:solidFill>
                  <a:schemeClr val="tx1"/>
                </a:solidFill>
              </a:rPr>
              <a:t>드류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케빈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듀란트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\30,000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엉클 </a:t>
            </a:r>
            <a:r>
              <a:rPr lang="ko-KR" altLang="en-US" dirty="0" err="1" smtClean="0">
                <a:solidFill>
                  <a:schemeClr val="tx1"/>
                </a:solidFill>
              </a:rPr>
              <a:t>드류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결제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데릭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데릭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로즈님은</a:t>
            </a:r>
            <a:r>
              <a:rPr lang="ko-KR" altLang="en-US" dirty="0" smtClean="0">
                <a:solidFill>
                  <a:schemeClr val="tx1"/>
                </a:solidFill>
              </a:rPr>
              <a:t> 엉클 </a:t>
            </a:r>
            <a:r>
              <a:rPr lang="ko-KR" altLang="en-US" dirty="0" err="1" smtClean="0">
                <a:solidFill>
                  <a:schemeClr val="tx1"/>
                </a:solidFill>
              </a:rPr>
              <a:t>드류님에게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\10,000 </a:t>
            </a:r>
            <a:r>
              <a:rPr lang="ko-KR" altLang="en-US" dirty="0" smtClean="0">
                <a:solidFill>
                  <a:schemeClr val="tx1"/>
                </a:solidFill>
              </a:rPr>
              <a:t>송금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92171" y="4999643"/>
            <a:ext cx="1264117" cy="3709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20838" y="4999643"/>
            <a:ext cx="1264117" cy="3709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30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127</Words>
  <Application>Microsoft Office PowerPoint</Application>
  <PresentationFormat>와이드스크린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SplitUp UX / UI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Kwak Min Gyung</dc:creator>
  <cp:lastModifiedBy>Kwak Min Gyung</cp:lastModifiedBy>
  <cp:revision>8</cp:revision>
  <dcterms:created xsi:type="dcterms:W3CDTF">2018-08-04T06:44:52Z</dcterms:created>
  <dcterms:modified xsi:type="dcterms:W3CDTF">2018-08-04T08:27:19Z</dcterms:modified>
</cp:coreProperties>
</file>