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1" r:id="rId8"/>
    <p:sldId id="282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DD5B-BE9D-46FD-866E-0767F111DA6C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EA35-F231-487B-997A-4DFF196F8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3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DD5B-BE9D-46FD-866E-0767F111DA6C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EA35-F231-487B-997A-4DFF196F8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4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DD5B-BE9D-46FD-866E-0767F111DA6C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EA35-F231-487B-997A-4DFF196F8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1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DD5B-BE9D-46FD-866E-0767F111DA6C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EA35-F231-487B-997A-4DFF196F8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DD5B-BE9D-46FD-866E-0767F111DA6C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EA35-F231-487B-997A-4DFF196F8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6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DD5B-BE9D-46FD-866E-0767F111DA6C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EA35-F231-487B-997A-4DFF196F8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6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DD5B-BE9D-46FD-866E-0767F111DA6C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EA35-F231-487B-997A-4DFF196F8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4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DD5B-BE9D-46FD-866E-0767F111DA6C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EA35-F231-487B-997A-4DFF196F8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5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DD5B-BE9D-46FD-866E-0767F111DA6C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EA35-F231-487B-997A-4DFF196F8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6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DD5B-BE9D-46FD-866E-0767F111DA6C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EA35-F231-487B-997A-4DFF196F8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0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DD5B-BE9D-46FD-866E-0767F111DA6C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EA35-F231-487B-997A-4DFF196F8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1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DDD5B-BE9D-46FD-866E-0767F111DA6C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8EA35-F231-487B-997A-4DFF196F8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Zillow Home Value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Minjung Koo</a:t>
            </a:r>
          </a:p>
          <a:p>
            <a:r>
              <a:rPr lang="en-US" dirty="0" smtClean="0"/>
              <a:t>Feb 23,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77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790700"/>
            <a:ext cx="6696075" cy="3276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3683" y="232913"/>
            <a:ext cx="4528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3. Model.py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271727" y="4743809"/>
            <a:ext cx="2940619" cy="6469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X_test.toarray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to apply PCA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77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1788"/>
            <a:ext cx="9144000" cy="59900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3683" y="232913"/>
            <a:ext cx="4528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3. Model.py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769743" y="1224951"/>
            <a:ext cx="4088921" cy="1483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from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4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9217"/>
            <a:ext cx="9144000" cy="47995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3683" y="232913"/>
            <a:ext cx="4528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3. Model.py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673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1328737"/>
            <a:ext cx="6638925" cy="4200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3683" y="232913"/>
            <a:ext cx="4528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3. Model.py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146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9654"/>
            <a:ext cx="9144000" cy="48186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3683" y="232913"/>
            <a:ext cx="4528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3. Model.py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077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4891" y="1037081"/>
            <a:ext cx="8540151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Reading training data...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Finished reading training data in 10.227 seconds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(90275, 53)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100%|██████████| 90275/90275 [00:00&lt;00:00, 260885.09it/s]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----------------------------------------------------------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Training Random Forest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Regressor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without PCA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tmp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zillow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venv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/lib/python3.5/site-packages/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sklearn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utils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/deprecation.py:58: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DeprecationWarning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: Class Imputer is deprecated; Imputer was deprecated in version 0.20 and will be removed in 0.22. Import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impute.SimpleImputer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from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sklearn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instead.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warnings.warn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msg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, category=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DeprecationWarning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(72220, 52)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RandomizedSearchCV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took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410.01 seconds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for 20 candidates parameter settings.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-----------------------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BEST PARAMETERS ARE: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{'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n_estimators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': 1000, '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max_features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': 2, '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min_samples_leaf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': 5, '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max_depth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': 90, 'bootstrap': True, '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min_samples_split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': 8}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saving model to file...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saving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vectorizer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to file...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saving imputer to file...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saving scaler to file...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-----------------------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b="1" dirty="0">
                <a:solidFill>
                  <a:srgbClr val="222222"/>
                </a:solidFill>
                <a:cs typeface="Arial" panose="020B0604020202020204" pitchFamily="34" charset="0"/>
              </a:rPr>
              <a:t>MODEL SCORE(MEAN ABSOLUTE ERROR): 0.0673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683" y="232913"/>
            <a:ext cx="4528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  <a:r>
              <a:rPr lang="en-US" sz="2800" dirty="0" smtClean="0"/>
              <a:t>. Results – without PCA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59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0770" y="1351403"/>
            <a:ext cx="8739554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Training XGB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Regressor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without PCA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tmp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zillow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venv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/lib/python3.5/site-packages/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sklearn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utils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/deprecation.py:58: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DeprecationWarning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: Class Imputer is deprecated; Imputer was deprecated in version 0.20 and will be removed in 0.22. Import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impute.SimpleImputer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from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sklearn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instead.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warnings.warn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msg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, category=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DeprecationWarning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(72220, 52)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RandomizedSearchCV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took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116.16 seconds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for 20 candidates parameter settings.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-----------------------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BEST PARAMETERS ARE: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{'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n_estimators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': 300, '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reg_lambda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': 2, 'subsample': 0.4, '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learning_rate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': 0.02, '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max_depth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': 3, '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reg_alpha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': 1, '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colsample_bytree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': 0.4, '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min_child_weight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': 60}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saving model to file...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saving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vectorizer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to file...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saving imputer to file...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saving scaler to file...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-----------------------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b="1" dirty="0">
                <a:solidFill>
                  <a:srgbClr val="222222"/>
                </a:solidFill>
                <a:cs typeface="Arial" panose="020B0604020202020204" pitchFamily="34" charset="0"/>
              </a:rPr>
              <a:t>MODEL SCORE(MEAN ABSOLUTE ERROR): 0.0676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3683" y="232913"/>
            <a:ext cx="4528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  <a:r>
              <a:rPr lang="en-US" sz="2800" dirty="0" smtClean="0"/>
              <a:t>. Results – without PCA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504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8409" y="1222005"/>
            <a:ext cx="7658100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Training Random Forest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Regressor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with PCA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tmp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zillow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venv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/lib/python3.5/site-packages/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sklearn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utils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/deprecation.py:58: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DeprecationWarning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: Class Imputer is deprecated; Imputer was deprecated in version 0.20 and will be removed in 0.22. Import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impute.SimpleImputer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from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sklearn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instead.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warnings.warn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msg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, category=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DeprecationWarning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(72220, 52)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RandomizedSearchCV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took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605.07 seconds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for 20 candidates parameter settings.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-----------------------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BEST PARAMETERS ARE: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{'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n_estimators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': 300, '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max_features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': 2, '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min_samples_leaf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': 4, '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max_depth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': 100, 'bootstrap': True, '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min_samples_split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': 12}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saving model to file...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saving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vectorizer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to file...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saving imputer to file...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saving scaler to file...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-----------------------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MODEL SCORE(MEAN ABSOLUTE ERROR): 0.0700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3683" y="232913"/>
            <a:ext cx="4528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  <a:r>
              <a:rPr lang="en-US" sz="2800" dirty="0" smtClean="0"/>
              <a:t>. Results – with PCA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855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338570"/>
            <a:ext cx="866921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Training XGB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Regressor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with PCA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tmp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zillow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venv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/lib/python3.5/site-packages/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sklearn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utils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/deprecation.py:58: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DeprecationWarning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: Class Imputer is deprecated; Imputer was deprecated in version 0.20 and will be removed in 0.22. Import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impute.SimpleImputer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from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sklearn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instead.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warnings.warn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msg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, category=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DeprecationWarning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(72220, 52)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RandomizedSearchCV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took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70.68 seconds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for 20 candidates parameter settings.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-----------------------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BEST PARAMETERS ARE: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{'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n_estimators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': 300, '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reg_lambda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': 2, 'subsample': 0.4, '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learning_rate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': 0.02, '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max_depth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': 3, '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reg_alpha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': 2, '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colsample_bytree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': 0.4, '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min_child_weight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': 60}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saving model to file...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saving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vectorizer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to file...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saving imputer to file...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saving scaler to file...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-----------------------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b="1" dirty="0">
                <a:solidFill>
                  <a:srgbClr val="222222"/>
                </a:solidFill>
                <a:cs typeface="Arial" panose="020B0604020202020204" pitchFamily="34" charset="0"/>
              </a:rPr>
              <a:t>MODEL SCORE(MEAN ABSOLUTE ERROR): 0.0679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3683" y="232913"/>
            <a:ext cx="4528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  <a:r>
              <a:rPr lang="en-US" sz="2800" dirty="0" smtClean="0"/>
              <a:t>. Results – with PCA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799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312981"/>
              </p:ext>
            </p:extLst>
          </p:nvPr>
        </p:nvGraphicFramePr>
        <p:xfrm>
          <a:off x="836763" y="2302773"/>
          <a:ext cx="7349705" cy="2390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941"/>
                <a:gridCol w="1469941"/>
                <a:gridCol w="1469941"/>
                <a:gridCol w="1469941"/>
                <a:gridCol w="1469941"/>
              </a:tblGrid>
              <a:tr h="7078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XGB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RF</a:t>
                      </a:r>
                    </a:p>
                    <a:p>
                      <a:pPr algn="ctr"/>
                      <a:r>
                        <a:rPr lang="en-US" dirty="0" smtClean="0"/>
                        <a:t>(PCA)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XGB</a:t>
                      </a:r>
                    </a:p>
                    <a:p>
                      <a:pPr algn="ctr"/>
                      <a:r>
                        <a:rPr lang="en-US" dirty="0" smtClean="0"/>
                        <a:t>(PCA)</a:t>
                      </a:r>
                      <a:endParaRPr lang="en-US" dirty="0"/>
                    </a:p>
                  </a:txBody>
                  <a:tcPr anchor="ctr"/>
                </a:tc>
              </a:tr>
              <a:tr h="841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cs typeface="Arial" panose="020B0604020202020204" pitchFamily="34" charset="0"/>
                        </a:rPr>
                        <a:t>410.01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cs typeface="Arial" panose="020B0604020202020204" pitchFamily="34" charset="0"/>
                        </a:rPr>
                        <a:t>116.16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cs typeface="Arial" panose="020B0604020202020204" pitchFamily="34" charset="0"/>
                        </a:rPr>
                        <a:t>605.07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cs typeface="Arial" panose="020B0604020202020204" pitchFamily="34" charset="0"/>
                        </a:rPr>
                        <a:t>70.68</a:t>
                      </a:r>
                      <a:endParaRPr lang="en-US" dirty="0"/>
                    </a:p>
                  </a:txBody>
                  <a:tcPr anchor="ctr"/>
                </a:tc>
              </a:tr>
              <a:tr h="8413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0.0673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0.0700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0.0679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ight Bracket 3"/>
          <p:cNvSpPr/>
          <p:nvPr/>
        </p:nvSpPr>
        <p:spPr>
          <a:xfrm rot="16200000">
            <a:off x="6571294" y="597497"/>
            <a:ext cx="293058" cy="2937295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49175" y="1183185"/>
            <a:ext cx="2682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Dimension Reduction to 20 features (from 52)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82685" y="2302773"/>
            <a:ext cx="1466490" cy="2390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12112" y="4783348"/>
            <a:ext cx="4999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Best!</a:t>
            </a:r>
          </a:p>
          <a:p>
            <a:pPr algn="ctr"/>
            <a:r>
              <a:rPr lang="en-US" sz="2400" dirty="0" smtClean="0"/>
              <a:t>(strong performance, and significantly faster)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53683" y="232913"/>
            <a:ext cx="4528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  <a:r>
              <a:rPr lang="en-US" sz="2800" dirty="0" smtClean="0"/>
              <a:t>. Summary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06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052" y="0"/>
            <a:ext cx="41018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9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08" y="1634525"/>
            <a:ext cx="8012907" cy="29633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3683" y="232913"/>
            <a:ext cx="4528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1. Congif.py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183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2185987"/>
            <a:ext cx="8867775" cy="2486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3683" y="232913"/>
            <a:ext cx="4528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  <a:r>
              <a:rPr lang="en-US" sz="2800" dirty="0" smtClean="0"/>
              <a:t>. Utils.py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265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3325"/>
            <a:ext cx="9144000" cy="4971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3683" y="232913"/>
            <a:ext cx="4528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  <a:r>
              <a:rPr lang="en-US" sz="2800" dirty="0" smtClean="0"/>
              <a:t>. Utils.py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681486" y="2605177"/>
            <a:ext cx="8462513" cy="1199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71735" y="3667950"/>
            <a:ext cx="2251494" cy="6469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Drop categorical features, and impute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00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8240"/>
            <a:ext cx="9144000" cy="26215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3683" y="232913"/>
            <a:ext cx="4528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  <a:r>
              <a:rPr lang="en-US" sz="2800" dirty="0" smtClean="0"/>
              <a:t>. Utils.py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6107501" y="1649369"/>
            <a:ext cx="2251494" cy="6469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Mean Absolute Error to evaluate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50278" y="3658458"/>
            <a:ext cx="2251494" cy="6469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Saving the models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45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3683" y="232913"/>
            <a:ext cx="4528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3. Model.py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348" y="2208003"/>
            <a:ext cx="4352925" cy="2476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298" y="1880558"/>
            <a:ext cx="363172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RandomForeseRegressor</a:t>
            </a:r>
            <a:r>
              <a:rPr lang="en-US" sz="2400" b="1" dirty="0" smtClean="0"/>
              <a:t>:</a:t>
            </a:r>
          </a:p>
          <a:p>
            <a:endParaRPr 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The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random forest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 model is a type of additive model that makes predictions by combining decisions from a sequence of base models. More formally we can write this class of models as: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)=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)+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)+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)+...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3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3683" y="232913"/>
            <a:ext cx="4528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3. Model.py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15660" y="1656271"/>
            <a:ext cx="363172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XGBoost</a:t>
            </a:r>
            <a:endParaRPr lang="en-US" sz="2400" b="1" dirty="0" smtClean="0"/>
          </a:p>
          <a:p>
            <a:r>
              <a:rPr lang="en-US" sz="1400" dirty="0" smtClean="0"/>
              <a:t>(</a:t>
            </a:r>
            <a:r>
              <a:rPr lang="en-US" sz="1400" dirty="0" err="1" smtClean="0"/>
              <a:t>eXtreme</a:t>
            </a:r>
            <a:r>
              <a:rPr lang="en-US" sz="1400" dirty="0" smtClean="0"/>
              <a:t> Gradient Boosting)</a:t>
            </a:r>
            <a:r>
              <a:rPr lang="en-US" sz="2400" b="1" dirty="0" smtClean="0"/>
              <a:t>:</a:t>
            </a:r>
          </a:p>
          <a:p>
            <a:endParaRPr 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Gradient </a:t>
            </a:r>
            <a:r>
              <a:rPr lang="en-US" dirty="0"/>
              <a:t>boosted decision </a:t>
            </a:r>
            <a:r>
              <a:rPr lang="en-US" dirty="0" smtClean="0"/>
              <a:t>trees. </a:t>
            </a:r>
            <a:r>
              <a:rPr lang="en-US" dirty="0"/>
              <a:t>engineered to exploit every bit of memory and hardware resources for tree boosting </a:t>
            </a:r>
            <a:r>
              <a:rPr lang="en-US" dirty="0" smtClean="0"/>
              <a:t>algorithms. Therefore: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dirty="0" smtClean="0"/>
              <a:t>memory efficient (faster than RF)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dirty="0" smtClean="0"/>
              <a:t>high accuracy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845" y="2256436"/>
            <a:ext cx="4601519" cy="224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8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5673"/>
            <a:ext cx="9144000" cy="28266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3683" y="232913"/>
            <a:ext cx="4528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3. Model.py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688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194</Words>
  <Application>Microsoft Office PowerPoint</Application>
  <PresentationFormat>On-screen Show (4:3)</PresentationFormat>
  <Paragraphs>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Helvetica Neue</vt:lpstr>
      <vt:lpstr>MathJax_Main</vt:lpstr>
      <vt:lpstr>MathJax_Math-italic</vt:lpstr>
      <vt:lpstr>Arial</vt:lpstr>
      <vt:lpstr>Calibri</vt:lpstr>
      <vt:lpstr>Calibri Light</vt:lpstr>
      <vt:lpstr>Office Theme</vt:lpstr>
      <vt:lpstr>Zillow Home Value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Zillow Home Value Prediction</dc:title>
  <dc:creator>Minjung Koo</dc:creator>
  <cp:lastModifiedBy>Minjung Koo</cp:lastModifiedBy>
  <cp:revision>7</cp:revision>
  <dcterms:created xsi:type="dcterms:W3CDTF">2019-02-23T15:02:45Z</dcterms:created>
  <dcterms:modified xsi:type="dcterms:W3CDTF">2019-02-23T15:50:25Z</dcterms:modified>
</cp:coreProperties>
</file>