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SecureShift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Making Code Reviews Simpler, Clearer, and Safer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 Built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developers, we often got blocked by security reviews: too slow, too vague, and hard to understand.</a:t>
            </a:r>
          </a:p>
          <a:p>
            <a:r>
              <a:t>Sometimes we used os.system(), and got flagged — but no one explained why it was risky.</a:t>
            </a:r>
          </a:p>
          <a:p>
            <a:r>
              <a:t>We wanted to build a tool that genuinely helps developers improve, not just pass audits.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tool you can paste code into, click once, and instantly see if anything looks dangerous.</a:t>
            </a:r>
          </a:p>
          <a:p>
            <a:r>
              <a:t>It checks for common vulnerabilities — SQL injections, unsafe functions, and more.</a:t>
            </a:r>
          </a:p>
          <a:p>
            <a:r>
              <a:t>But more importantly: it explains why it's risky, how bad it is, and what to do instead.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Java, Python, SQL and more</a:t>
            </a:r>
          </a:p>
          <a:p>
            <a:r>
              <a:t>Generates structured, easy-to-read security reports</a:t>
            </a:r>
          </a:p>
          <a:p>
            <a:r>
              <a:t>Works via a web interface or command line</a:t>
            </a:r>
          </a:p>
          <a:p>
            <a:r>
              <a:t>We've already used it to catch real issues inside our own team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Scans your code using smart security rules</a:t>
            </a:r>
          </a:p>
          <a:p>
            <a:r>
              <a:t>Step 2: Explains issues in natural language based on context</a:t>
            </a:r>
          </a:p>
          <a:p>
            <a:r>
              <a:t>Step 3: Outputs a clear report you can share, copy or save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Hope It Brings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 fear around security reviews, more useful feedback</a:t>
            </a:r>
          </a:p>
          <a:p>
            <a:r>
              <a:t>A bridge between developers and security reviewers</a:t>
            </a:r>
          </a:p>
          <a:p>
            <a:r>
              <a:t>A sense that security isn’t a hurdle — it’s a collaboration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We Demo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paste some code into the interface</a:t>
            </a:r>
          </a:p>
          <a:p>
            <a:r>
              <a:t>One click later, we see scan results + risk explanation + fix suggestions</a:t>
            </a:r>
          </a:p>
          <a:p>
            <a:r>
              <a:t>We can download the full report or just share insights with the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SecureShift.</a:t>
            </a:r>
          </a:p>
          <a:p>
            <a:r>
              <a:t>Not just a tool — but one way we’re trying to make security part of how we build.</a:t>
            </a:r>
          </a:p>
          <a:p>
            <a:r>
              <a:t>Try it. Break it. Suggest improvements. We're listening.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