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20" r:id="rId3"/>
    <p:sldId id="318" r:id="rId4"/>
    <p:sldId id="315" r:id="rId5"/>
    <p:sldId id="316" r:id="rId6"/>
    <p:sldId id="317" r:id="rId7"/>
    <p:sldId id="319" r:id="rId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0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1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2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9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446D-AFAA-4AE3-BACE-7392E5025FDE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1F7A-A7D0-48B1-A134-1B74ABEE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viewer.com/iasea/sian9/sub2_2c.html" TargetMode="External"/><Relationship Id="rId2" Type="http://schemas.openxmlformats.org/officeDocument/2006/relationships/hyperlink" Target="http://testviewer.com/iasea/sian9/sub2_2b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testviewer.com/iasea/sian9/sub3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testviewer.com/iasea/sian9/sub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viewer.com/iasea/sian9/sub7.html" TargetMode="External"/><Relationship Id="rId5" Type="http://schemas.openxmlformats.org/officeDocument/2006/relationships/hyperlink" Target="http://testviewer.com/iasea/sian9/sub6.html" TargetMode="External"/><Relationship Id="rId4" Type="http://schemas.openxmlformats.org/officeDocument/2006/relationships/hyperlink" Target="http://testviewer.com/iasea/sian9/sub4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05391"/>
              </p:ext>
            </p:extLst>
          </p:nvPr>
        </p:nvGraphicFramePr>
        <p:xfrm>
          <a:off x="395536" y="548680"/>
          <a:ext cx="8229601" cy="2895159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730212"/>
                <a:gridCol w="1179232"/>
                <a:gridCol w="1154205"/>
                <a:gridCol w="1161566"/>
                <a:gridCol w="1207205"/>
                <a:gridCol w="930431"/>
                <a:gridCol w="883320"/>
                <a:gridCol w="983430"/>
              </a:tblGrid>
              <a:tr h="265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학교소개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입학안내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항공정비전공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고교위탁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항공서비스입시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직업능력개발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직업체험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커뮤니티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학장인사말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모집요강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ACE</a:t>
                      </a:r>
                      <a:r>
                        <a:rPr lang="ko-KR" altLang="en-US" sz="1100" u="none" strike="noStrike" dirty="0">
                          <a:effectLst/>
                        </a:rPr>
                        <a:t>항공정비전공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ACE</a:t>
                      </a:r>
                      <a:r>
                        <a:rPr lang="ko-KR" altLang="en-US" sz="1100" u="none" strike="noStrike" dirty="0">
                          <a:effectLst/>
                        </a:rPr>
                        <a:t>고교위탁과정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소개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일반고특화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직업체험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ACE</a:t>
                      </a:r>
                      <a:r>
                        <a:rPr lang="ko-KR" altLang="en-US" sz="1100" u="none" strike="noStrike" dirty="0">
                          <a:effectLst/>
                        </a:rPr>
                        <a:t>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ACE</a:t>
                      </a:r>
                      <a:r>
                        <a:rPr lang="ko-KR" altLang="en-US" sz="1100" u="none" strike="noStrike" dirty="0">
                          <a:effectLst/>
                        </a:rPr>
                        <a:t>발자취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온라인원서접수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학점은행제소개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예비위탁과정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교육안내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국가기간전략산업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항공정비사체험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채용정보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교육이념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전형절차소개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진로로드맵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항공정비과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입학정보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실업자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재직자 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항공승무원체험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학습자료실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구성도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입시자료요청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교수소개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항공서비스과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합격의전당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운영중인과정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체험학습신청서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성공스토리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ACE</a:t>
                      </a:r>
                      <a:r>
                        <a:rPr lang="ko-KR" altLang="en-US" sz="1100" u="none" strike="noStrike">
                          <a:effectLst/>
                        </a:rPr>
                        <a:t>탐방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합격자조회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교사소개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커뮤니티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체험후기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오시는길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입학</a:t>
                      </a:r>
                      <a:r>
                        <a:rPr lang="en-US" altLang="ko-KR" sz="1100" u="none" strike="noStrike" dirty="0" err="1" smtClean="0">
                          <a:effectLst/>
                        </a:rPr>
                        <a:t>q&amp;a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상담문의 </a:t>
                      </a:r>
                      <a:r>
                        <a:rPr lang="en-US" altLang="ko-KR" sz="1100" u="none" strike="noStrike" dirty="0" smtClean="0">
                          <a:effectLst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u="none" strike="noStrike" dirty="0" smtClean="0">
                          <a:effectLst/>
                          <a:sym typeface="Wingdings" pitchFamily="2" charset="2"/>
                        </a:rPr>
                        <a:t>입학안내</a:t>
                      </a:r>
                      <a:r>
                        <a:rPr lang="en-US" altLang="ko-KR" sz="1100" u="none" strike="noStrike" dirty="0" smtClean="0">
                          <a:effectLst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100" u="none" strike="noStrike" dirty="0" smtClean="0">
                          <a:effectLst/>
                          <a:sym typeface="Wingdings" pitchFamily="2" charset="2"/>
                        </a:rPr>
                        <a:t>온라인상담으로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온라인상담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Q&amp;A(</a:t>
                      </a:r>
                      <a:r>
                        <a:rPr lang="ko-KR" altLang="en-US" sz="1100" u="none" strike="noStrike" dirty="0">
                          <a:effectLst/>
                        </a:rPr>
                        <a:t>게시판형태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4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학교주변숙소안내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90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5536" y="3789040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최종시안 전체경로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http</a:t>
            </a:r>
            <a:r>
              <a:rPr lang="ko-KR" altLang="en-US" dirty="0"/>
              <a:t>://testviewer.com/iasea/sian9/index.php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5" y="5877272"/>
            <a:ext cx="8229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일반폼</a:t>
            </a:r>
            <a:r>
              <a:rPr lang="ko-KR" altLang="en-US" dirty="0" smtClean="0"/>
              <a:t> 페이지는 </a:t>
            </a:r>
            <a:r>
              <a:rPr lang="ko-KR" altLang="en-US" dirty="0"/>
              <a:t>작업해주시고, 게시판은 코딩에서 빼시면 되세요.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780572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항공서비스입시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메인페이지가</a:t>
            </a:r>
            <a:r>
              <a:rPr lang="ko-KR" altLang="en-US" dirty="0" smtClean="0"/>
              <a:t> 존재합니다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: </a:t>
            </a:r>
            <a:r>
              <a:rPr lang="en-US" altLang="ko-KR" dirty="0"/>
              <a:t>http://testviewer.com/iasea/sian9/sub5.html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2083773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1520" y="1268760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9592" y="1556792"/>
            <a:ext cx="3888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00896" y="1389544"/>
            <a:ext cx="401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이미지 통으로 자르시면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1520" y="2853720"/>
            <a:ext cx="1512168" cy="129536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6"/>
          </p:cNvCxnSpPr>
          <p:nvPr/>
        </p:nvCxnSpPr>
        <p:spPr>
          <a:xfrm flipV="1">
            <a:off x="1763688" y="3498803"/>
            <a:ext cx="3024336" cy="2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800896" y="3340264"/>
            <a:ext cx="401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각각 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통으로 </a:t>
            </a:r>
            <a:r>
              <a:rPr lang="ko-KR" altLang="en-US" dirty="0" err="1" smtClean="0"/>
              <a:t>슬라이스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5326954"/>
            <a:ext cx="1512168" cy="129536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6"/>
          </p:cNvCxnSpPr>
          <p:nvPr/>
        </p:nvCxnSpPr>
        <p:spPr>
          <a:xfrm flipV="1">
            <a:off x="1763688" y="5972037"/>
            <a:ext cx="3024336" cy="2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800896" y="5796082"/>
            <a:ext cx="401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개별로 이미지를 </a:t>
            </a:r>
            <a:r>
              <a:rPr lang="ko-KR" altLang="en-US" dirty="0" err="1" smtClean="0"/>
              <a:t>슬라이스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51520" y="331872"/>
            <a:ext cx="1512168" cy="2892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0416" y="526460"/>
            <a:ext cx="4320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00896" y="359470"/>
            <a:ext cx="4019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메인슬로건은</a:t>
            </a:r>
            <a:r>
              <a:rPr lang="ko-KR" altLang="en-US" dirty="0" smtClean="0"/>
              <a:t> 텍스트 포함</a:t>
            </a:r>
            <a:endParaRPr lang="en-US" altLang="ko-KR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관리자가 입력하면 나오도록 개발함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1835697" y="26461"/>
            <a:ext cx="294132" cy="2334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5"/>
          </p:cNvCxnSpPr>
          <p:nvPr/>
        </p:nvCxnSpPr>
        <p:spPr>
          <a:xfrm flipV="1">
            <a:off x="2086754" y="143163"/>
            <a:ext cx="2701270" cy="82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800896" y="-12536"/>
            <a:ext cx="401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각각 이미지 통으로 자르시면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6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54868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GUIDE </a:t>
            </a:r>
            <a:r>
              <a:rPr lang="ko-KR" altLang="en-US" dirty="0" smtClean="0"/>
              <a:t>는   sub1_1.html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483735" cy="40019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3933056"/>
            <a:ext cx="468052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4830203"/>
            <a:ext cx="5688632" cy="2549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085184"/>
            <a:ext cx="720080" cy="1226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2523370"/>
            <a:ext cx="6912768" cy="11216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13767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http://testviewer.com/iasea/sian9/sub1_1.html</a:t>
            </a:r>
          </a:p>
        </p:txBody>
      </p:sp>
      <p:sp>
        <p:nvSpPr>
          <p:cNvPr id="11" name="타원 10"/>
          <p:cNvSpPr/>
          <p:nvPr/>
        </p:nvSpPr>
        <p:spPr>
          <a:xfrm>
            <a:off x="6732240" y="2096697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26064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지원서 이미지 배경위에 </a:t>
            </a:r>
            <a:r>
              <a:rPr lang="ko-KR" altLang="en-US" dirty="0" err="1" smtClean="0"/>
              <a:t>폼작업</a:t>
            </a:r>
            <a:r>
              <a:rPr lang="ko-KR" altLang="en-US" dirty="0" smtClean="0"/>
              <a:t>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testviewer.com/iasea/sian9/sub2_2b.html</a:t>
            </a:r>
            <a:endParaRPr lang="en-US" altLang="ko-KR" dirty="0" smtClean="0"/>
          </a:p>
          <a:p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testviewer.com/iasea/sian9/sub2_2c.html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897" t="2281"/>
          <a:stretch/>
        </p:blipFill>
        <p:spPr>
          <a:xfrm>
            <a:off x="179512" y="2492896"/>
            <a:ext cx="3888432" cy="30842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7404" t="2174"/>
          <a:stretch/>
        </p:blipFill>
        <p:spPr>
          <a:xfrm>
            <a:off x="4067944" y="2539026"/>
            <a:ext cx="4830643" cy="3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26064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이미지를 통으로 자르셔도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http://testviewer.com/iasea/sian9/sub2_3.html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372200" cy="39677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3120" y="2933570"/>
            <a:ext cx="6264696" cy="3175703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116632"/>
            <a:ext cx="626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</a:t>
            </a:r>
            <a:r>
              <a:rPr lang="ko-KR" altLang="en-US" dirty="0" smtClean="0">
                <a:hlinkClick r:id="rId2"/>
              </a:rPr>
              <a:t>testviewer.com/iasea/sian9/sub2.html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testviewer.com/iasea/sian9/sub3.html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testviewer.com/iasea/sian9/sub4.html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testviewer.com/iasea/sian9/sub6.html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testviewer.com/iasea/sian9/sub7.html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1772816"/>
            <a:ext cx="4172775" cy="382504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35696" y="2996952"/>
            <a:ext cx="4896544" cy="237626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1101" y="5655134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오버시</a:t>
            </a:r>
            <a:r>
              <a:rPr lang="ko-KR" altLang="en-US" dirty="0"/>
              <a:t> 네온효과 입니다.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632" y="272901"/>
            <a:ext cx="14157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</a:rPr>
              <a:t>서브메인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페이지류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5</a:t>
            </a:r>
            <a:r>
              <a:rPr lang="ko-KR" altLang="en-US" sz="2400" dirty="0" smtClean="0">
                <a:solidFill>
                  <a:srgbClr val="FF0000"/>
                </a:solidFill>
              </a:rPr>
              <a:t>개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921" y="0"/>
            <a:ext cx="1476190" cy="643809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732232" y="3501222"/>
            <a:ext cx="1313567" cy="128436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5192" y="643923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 smtClean="0"/>
              <a:t>오버시</a:t>
            </a:r>
            <a:r>
              <a:rPr lang="ko-KR" altLang="en-US" dirty="0" smtClean="0"/>
              <a:t> 배경색변경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596336" y="4077072"/>
            <a:ext cx="504056" cy="2546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275856" y="4143404"/>
            <a:ext cx="1224136" cy="1589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2636912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메인부터</a:t>
            </a:r>
            <a:r>
              <a:rPr lang="ko-KR" altLang="en-US" dirty="0"/>
              <a:t> 순서대로 해주심 되시고요, </a:t>
            </a:r>
            <a:r>
              <a:rPr lang="ko-KR" altLang="en-US" dirty="0" err="1"/>
              <a:t>궁금한건</a:t>
            </a:r>
            <a:r>
              <a:rPr lang="ko-KR" altLang="en-US" dirty="0"/>
              <a:t> 바로 물어보셔도 되세요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톡이나 </a:t>
            </a:r>
            <a:r>
              <a:rPr lang="ko-KR" altLang="en-US" dirty="0" err="1" smtClean="0"/>
              <a:t>네톤</a:t>
            </a:r>
            <a:r>
              <a:rPr lang="ko-KR" altLang="en-US" dirty="0" smtClean="0"/>
              <a:t> 남겨두심 확인하는 데로 </a:t>
            </a:r>
            <a:r>
              <a:rPr lang="ko-KR" altLang="en-US" dirty="0"/>
              <a:t>코멘트 </a:t>
            </a:r>
            <a:r>
              <a:rPr lang="ko-KR" altLang="en-US" dirty="0" err="1"/>
              <a:t>드릴께용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1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197</Words>
  <Application>Microsoft Office PowerPoint</Application>
  <PresentationFormat>화면 슬라이드 쇼(4:3)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167</cp:revision>
  <cp:lastPrinted>2018-03-05T06:07:18Z</cp:lastPrinted>
  <dcterms:created xsi:type="dcterms:W3CDTF">2018-01-22T02:21:24Z</dcterms:created>
  <dcterms:modified xsi:type="dcterms:W3CDTF">2018-03-20T11:33:08Z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C:\Users\user\Desktop\사이트맵 및 체크사항.pptx</vt:lpwstr>
  </property>
</Properties>
</file>