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34.png"/><Relationship Id="rId26" Type="http://schemas.openxmlformats.org/officeDocument/2006/relationships/image" Target="../media/image35.png"/><Relationship Id="rId27" Type="http://schemas.openxmlformats.org/officeDocument/2006/relationships/image" Target="../media/image36.png"/><Relationship Id="rId28" Type="http://schemas.openxmlformats.org/officeDocument/2006/relationships/image" Target="../media/image3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Relationship Id="rId20" Type="http://schemas.openxmlformats.org/officeDocument/2006/relationships/image" Target="../media/image5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Relationship Id="rId16" Type="http://schemas.openxmlformats.org/officeDocument/2006/relationships/image" Target="../media/image71.png"/><Relationship Id="rId17" Type="http://schemas.openxmlformats.org/officeDocument/2006/relationships/image" Target="../media/image72.png"/><Relationship Id="rId18" Type="http://schemas.openxmlformats.org/officeDocument/2006/relationships/image" Target="../media/image73.png"/><Relationship Id="rId19" Type="http://schemas.openxmlformats.org/officeDocument/2006/relationships/image" Target="../media/image74.png"/><Relationship Id="rId20" Type="http://schemas.openxmlformats.org/officeDocument/2006/relationships/image" Target="../media/image7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17" Type="http://schemas.openxmlformats.org/officeDocument/2006/relationships/image" Target="../media/image91.png"/><Relationship Id="rId18" Type="http://schemas.openxmlformats.org/officeDocument/2006/relationships/image" Target="../media/image9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5" Type="http://schemas.openxmlformats.org/officeDocument/2006/relationships/image" Target="../media/image106.png"/><Relationship Id="rId16" Type="http://schemas.openxmlformats.org/officeDocument/2006/relationships/image" Target="../media/image107.png"/><Relationship Id="rId17" Type="http://schemas.openxmlformats.org/officeDocument/2006/relationships/image" Target="../media/image108.png"/><Relationship Id="rId18" Type="http://schemas.openxmlformats.org/officeDocument/2006/relationships/image" Target="../media/image10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Relationship Id="rId12" Type="http://schemas.openxmlformats.org/officeDocument/2006/relationships/image" Target="../media/image120.png"/><Relationship Id="rId13" Type="http://schemas.openxmlformats.org/officeDocument/2006/relationships/image" Target="../media/image121.png"/><Relationship Id="rId14" Type="http://schemas.openxmlformats.org/officeDocument/2006/relationships/image" Target="../media/image122.png"/><Relationship Id="rId15" Type="http://schemas.openxmlformats.org/officeDocument/2006/relationships/image" Target="../media/image123.png"/><Relationship Id="rId16" Type="http://schemas.openxmlformats.org/officeDocument/2006/relationships/image" Target="../media/image124.png"/><Relationship Id="rId17" Type="http://schemas.openxmlformats.org/officeDocument/2006/relationships/image" Target="../media/image125.png"/><Relationship Id="rId18" Type="http://schemas.openxmlformats.org/officeDocument/2006/relationships/image" Target="../media/image12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Relationship Id="rId13" Type="http://schemas.openxmlformats.org/officeDocument/2006/relationships/image" Target="../media/image138.png"/><Relationship Id="rId14" Type="http://schemas.openxmlformats.org/officeDocument/2006/relationships/image" Target="../media/image139.png"/><Relationship Id="rId15" Type="http://schemas.openxmlformats.org/officeDocument/2006/relationships/image" Target="../media/image140.png"/><Relationship Id="rId16" Type="http://schemas.openxmlformats.org/officeDocument/2006/relationships/image" Target="../media/image141.png"/><Relationship Id="rId17" Type="http://schemas.openxmlformats.org/officeDocument/2006/relationships/image" Target="../media/image142.png"/><Relationship Id="rId18" Type="http://schemas.openxmlformats.org/officeDocument/2006/relationships/image" Target="../media/image143.png"/><Relationship Id="rId19" Type="http://schemas.openxmlformats.org/officeDocument/2006/relationships/image" Target="../media/image144.png"/><Relationship Id="rId20" Type="http://schemas.openxmlformats.org/officeDocument/2006/relationships/image" Target="../media/image145.png"/><Relationship Id="rId21" Type="http://schemas.openxmlformats.org/officeDocument/2006/relationships/image" Target="../media/image146.png"/><Relationship Id="rId22" Type="http://schemas.openxmlformats.org/officeDocument/2006/relationships/image" Target="../media/image147.png"/><Relationship Id="rId23" Type="http://schemas.openxmlformats.org/officeDocument/2006/relationships/image" Target="../media/image148.png"/><Relationship Id="rId24" Type="http://schemas.openxmlformats.org/officeDocument/2006/relationships/image" Target="../media/image149.png"/><Relationship Id="rId25" Type="http://schemas.openxmlformats.org/officeDocument/2006/relationships/image" Target="../media/image15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58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7232" y="309191"/>
            <a:ext cx="17611249" cy="9347952"/>
            <a:chOff x="337232" y="309191"/>
            <a:chExt cx="17611249" cy="9347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232" y="309191"/>
              <a:ext cx="17611249" cy="93479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1828" y="483289"/>
            <a:ext cx="2857924" cy="8914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17908" y="611082"/>
            <a:ext cx="4494257" cy="6338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7886" y="3564652"/>
            <a:ext cx="7201095" cy="146262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79078" y="3894184"/>
            <a:ext cx="13830676" cy="36911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5735" y="6589405"/>
            <a:ext cx="12925752" cy="7691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280025" y="9360977"/>
            <a:ext cx="7725665" cy="592331"/>
            <a:chOff x="5280025" y="9360977"/>
            <a:chExt cx="7725665" cy="5923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80025" y="9360977"/>
              <a:ext cx="7725665" cy="5923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1143" y="992526"/>
            <a:ext cx="683428" cy="3771229"/>
            <a:chOff x="8801143" y="992526"/>
            <a:chExt cx="683428" cy="37712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8801143" y="992526"/>
              <a:ext cx="683428" cy="37712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02531" y="9578733"/>
            <a:ext cx="7346610" cy="55887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20289" y="2752059"/>
            <a:ext cx="4926581" cy="5319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7232" y="309191"/>
            <a:ext cx="17611249" cy="9667332"/>
            <a:chOff x="337232" y="309191"/>
            <a:chExt cx="17611249" cy="96673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232" y="309191"/>
              <a:ext cx="17611249" cy="96673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3821" y="6148470"/>
            <a:ext cx="15982822" cy="28571"/>
            <a:chOff x="1153821" y="6148470"/>
            <a:chExt cx="15982822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3821" y="6148470"/>
              <a:ext cx="15982822" cy="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36861" y="2583902"/>
            <a:ext cx="7220848" cy="29680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37007" y="7163580"/>
            <a:ext cx="874700" cy="20750"/>
            <a:chOff x="1937007" y="7163580"/>
            <a:chExt cx="874700" cy="2075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937007" y="7163580"/>
              <a:ext cx="874700" cy="2075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73110" y="6585270"/>
            <a:ext cx="1697076" cy="11841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71748" y="7049836"/>
            <a:ext cx="1511667" cy="56181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9905" y="6216242"/>
            <a:ext cx="1613206" cy="22092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768381" y="6673556"/>
            <a:ext cx="4384000" cy="1088857"/>
            <a:chOff x="12768381" y="6673556"/>
            <a:chExt cx="4384000" cy="108885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572076" y="7163580"/>
              <a:ext cx="874700" cy="20750"/>
              <a:chOff x="13572076" y="7163580"/>
              <a:chExt cx="874700" cy="2075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400000">
                <a:off x="13572076" y="7163580"/>
                <a:ext cx="874700" cy="20750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08179" y="6585270"/>
              <a:ext cx="1370886" cy="1184190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06817" y="7049836"/>
              <a:ext cx="2700752" cy="87109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94952" y="6205581"/>
              <a:ext cx="1861206" cy="222536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55797" y="475619"/>
            <a:ext cx="3337343" cy="9005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17908" y="611082"/>
            <a:ext cx="4494257" cy="6338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950857" y="6673556"/>
            <a:ext cx="4383978" cy="1088857"/>
            <a:chOff x="6950857" y="6673556"/>
            <a:chExt cx="4383978" cy="108885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754530" y="7163580"/>
              <a:ext cx="874700" cy="20750"/>
              <a:chOff x="7754530" y="7163580"/>
              <a:chExt cx="874700" cy="2075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5400000">
                <a:off x="7754530" y="7163580"/>
                <a:ext cx="874700" cy="20750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90634" y="6585270"/>
              <a:ext cx="1697076" cy="1184190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89272" y="7021265"/>
              <a:ext cx="1117067" cy="594190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77429" y="6205581"/>
              <a:ext cx="1870063" cy="222536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33333" y="8196857"/>
            <a:ext cx="4383978" cy="1088861"/>
            <a:chOff x="1133333" y="8196857"/>
            <a:chExt cx="4383978" cy="108886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937007" y="8686881"/>
              <a:ext cx="874700" cy="20750"/>
              <a:chOff x="1937007" y="8686881"/>
              <a:chExt cx="874700" cy="20750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5400000">
                <a:off x="1937007" y="8686881"/>
                <a:ext cx="874700" cy="20750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73110" y="8108572"/>
              <a:ext cx="1697076" cy="1184190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71748" y="8732785"/>
              <a:ext cx="2881467" cy="554295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59905" y="7728886"/>
              <a:ext cx="1905491" cy="2225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950857" y="8196857"/>
            <a:ext cx="4383978" cy="1088861"/>
            <a:chOff x="6950857" y="8196857"/>
            <a:chExt cx="4383978" cy="1088861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754530" y="8686881"/>
              <a:ext cx="874700" cy="20750"/>
              <a:chOff x="7754530" y="8686881"/>
              <a:chExt cx="874700" cy="20750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5400000">
                <a:off x="7754530" y="8686881"/>
                <a:ext cx="874700" cy="20750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371586" y="8077143"/>
              <a:ext cx="1992238" cy="790286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389272" y="8704214"/>
              <a:ext cx="1278771" cy="586676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77429" y="7728886"/>
              <a:ext cx="1887777" cy="222536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801143" y="641607"/>
            <a:ext cx="683428" cy="3771229"/>
            <a:chOff x="8801143" y="641607"/>
            <a:chExt cx="683428" cy="377122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5400000">
              <a:off x="8801143" y="641607"/>
              <a:ext cx="683428" cy="3771229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472810" y="2405886"/>
            <a:ext cx="4783581" cy="524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84126" y="-7561905"/>
            <a:ext cx="1904762" cy="17638095"/>
            <a:chOff x="8184126" y="-7561905"/>
            <a:chExt cx="1904762" cy="176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8184126" y="-7561905"/>
              <a:ext cx="1904762" cy="176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0169" y="2209205"/>
            <a:ext cx="15986741" cy="21429"/>
            <a:chOff x="1150169" y="2209205"/>
            <a:chExt cx="15986741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169" y="2209205"/>
              <a:ext cx="15986741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03862" y="1568982"/>
            <a:ext cx="4863552" cy="5720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42233" y="2502857"/>
            <a:ext cx="7510148" cy="7407655"/>
            <a:chOff x="9642233" y="2502857"/>
            <a:chExt cx="7510148" cy="74076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2233" y="2502857"/>
              <a:ext cx="7510148" cy="740765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5268" y="2502857"/>
            <a:ext cx="6707888" cy="331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262139" y="3080683"/>
            <a:ext cx="1090567" cy="2402408"/>
            <a:chOff x="15262139" y="3080683"/>
            <a:chExt cx="1090567" cy="240240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62139" y="3080683"/>
              <a:ext cx="1090567" cy="24024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0526" y="3644494"/>
            <a:ext cx="8162331" cy="5386541"/>
            <a:chOff x="980526" y="3644494"/>
            <a:chExt cx="8162331" cy="538654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803572" y="6173642"/>
              <a:ext cx="339285" cy="332180"/>
              <a:chOff x="8803572" y="6173642"/>
              <a:chExt cx="339285" cy="33218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803572" y="6173642"/>
                <a:ext cx="339285" cy="33218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213841" y="411180"/>
              <a:ext cx="1011922" cy="7478551"/>
              <a:chOff x="4213841" y="411180"/>
              <a:chExt cx="1011922" cy="7478551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400000">
                <a:off x="4213841" y="411180"/>
                <a:ext cx="1011922" cy="747855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4213841" y="4785799"/>
              <a:ext cx="1011922" cy="7478551"/>
              <a:chOff x="4213841" y="4785799"/>
              <a:chExt cx="1011922" cy="747855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16200000">
                <a:off x="4213841" y="4785799"/>
                <a:ext cx="1011922" cy="747855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528880" y="6329018"/>
              <a:ext cx="6381843" cy="21429"/>
              <a:chOff x="1528880" y="6329018"/>
              <a:chExt cx="6381843" cy="2142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28880" y="6329018"/>
                <a:ext cx="6381843" cy="21429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03339" y="4051112"/>
              <a:ext cx="3501516" cy="942771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95196" y="4901641"/>
              <a:ext cx="4083162" cy="1133657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3339" y="6670161"/>
              <a:ext cx="3551850" cy="942771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95196" y="7520689"/>
              <a:ext cx="5888876" cy="11336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65215" y="1279584"/>
            <a:ext cx="1073494" cy="28571"/>
            <a:chOff x="2365215" y="1279584"/>
            <a:chExt cx="1073494" cy="2857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2365215" y="1279584"/>
              <a:ext cx="1073494" cy="2857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642233" y="6337765"/>
            <a:ext cx="7429986" cy="357274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975672" y="6198409"/>
            <a:ext cx="6743989" cy="7143"/>
            <a:chOff x="9975672" y="6198409"/>
            <a:chExt cx="6743989" cy="714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975672" y="6198409"/>
              <a:ext cx="6743989" cy="7143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151038" y="421190"/>
            <a:ext cx="5113895" cy="355840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89248" y="420418"/>
            <a:ext cx="2349029" cy="2332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84126" y="-7561905"/>
            <a:ext cx="1904762" cy="17638095"/>
            <a:chOff x="8184126" y="-7561905"/>
            <a:chExt cx="1904762" cy="176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8184126" y="-7561905"/>
              <a:ext cx="1904762" cy="176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0169" y="2209205"/>
            <a:ext cx="15986741" cy="21429"/>
            <a:chOff x="1150169" y="2209205"/>
            <a:chExt cx="15986741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169" y="2209205"/>
              <a:ext cx="15986741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03862" y="1568982"/>
            <a:ext cx="4863552" cy="5720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721577" y="-3065398"/>
            <a:ext cx="842561" cy="16000000"/>
            <a:chOff x="8721577" y="-3065398"/>
            <a:chExt cx="842561" cy="160000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721577" y="-3065398"/>
              <a:ext cx="842561" cy="160000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95438" y="-700329"/>
            <a:ext cx="842561" cy="16000000"/>
            <a:chOff x="8695438" y="-700329"/>
            <a:chExt cx="842561" cy="160000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8695438" y="-700329"/>
              <a:ext cx="842561" cy="160000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99076" y="5913928"/>
            <a:ext cx="1907497" cy="21429"/>
            <a:chOff x="5599076" y="5913928"/>
            <a:chExt cx="1907497" cy="2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5599076" y="5913928"/>
              <a:ext cx="1907497" cy="2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40748" y="5913928"/>
            <a:ext cx="1907497" cy="21429"/>
            <a:chOff x="10740748" y="5913928"/>
            <a:chExt cx="1907497" cy="2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0740748" y="5913928"/>
              <a:ext cx="1907497" cy="2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56411" y="5622549"/>
            <a:ext cx="4245224" cy="21429"/>
            <a:chOff x="1856411" y="5622549"/>
            <a:chExt cx="4245224" cy="2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6411" y="5622549"/>
              <a:ext cx="4245224" cy="2142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72611" y="5696772"/>
            <a:ext cx="4791038" cy="190721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38906" y="4729103"/>
            <a:ext cx="2544621" cy="96049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998083" y="5622549"/>
            <a:ext cx="4245224" cy="21429"/>
            <a:chOff x="6998083" y="5622549"/>
            <a:chExt cx="4245224" cy="2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8083" y="5622549"/>
              <a:ext cx="4245224" cy="2142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14280" y="6009701"/>
            <a:ext cx="3513410" cy="150721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80575" y="4729103"/>
            <a:ext cx="1935373" cy="96049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139755" y="5622549"/>
            <a:ext cx="4245224" cy="21429"/>
            <a:chOff x="12139755" y="5622549"/>
            <a:chExt cx="4245224" cy="2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39755" y="5622549"/>
              <a:ext cx="4245224" cy="2142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055955" y="6030982"/>
            <a:ext cx="3443419" cy="19072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022251" y="4729103"/>
            <a:ext cx="2901888" cy="96049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2365215" y="1279584"/>
            <a:ext cx="1073494" cy="28571"/>
            <a:chOff x="2365215" y="1279584"/>
            <a:chExt cx="1073494" cy="2857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2365215" y="1279584"/>
              <a:ext cx="1073494" cy="2857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151038" y="421190"/>
            <a:ext cx="5882352" cy="355840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89248" y="429942"/>
            <a:ext cx="2729981" cy="23132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03455" y="3440846"/>
            <a:ext cx="3072358" cy="6512618"/>
            <a:chOff x="5603455" y="3440846"/>
            <a:chExt cx="3072358" cy="65126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3455" y="3440846"/>
              <a:ext cx="3072358" cy="65126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84126" y="-7561905"/>
            <a:ext cx="1904762" cy="17638095"/>
            <a:chOff x="8184126" y="-7561905"/>
            <a:chExt cx="1904762" cy="176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184126" y="-7561905"/>
              <a:ext cx="1904762" cy="176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1121" y="2209205"/>
            <a:ext cx="15986741" cy="21429"/>
            <a:chOff x="1131121" y="2209205"/>
            <a:chExt cx="15986741" cy="2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1121" y="2209205"/>
              <a:ext cx="15986741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18762" y="6509421"/>
            <a:ext cx="6334056" cy="21429"/>
            <a:chOff x="1618762" y="6509421"/>
            <a:chExt cx="6334056" cy="2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618762" y="6509421"/>
              <a:ext cx="6334056" cy="2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03862" y="1568982"/>
            <a:ext cx="4863552" cy="5720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6675" y="2704721"/>
            <a:ext cx="3696183" cy="9570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281806" y="6597160"/>
            <a:ext cx="6334056" cy="21429"/>
            <a:chOff x="6281806" y="6597160"/>
            <a:chExt cx="6334056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6281806" y="6597160"/>
              <a:ext cx="6334056" cy="2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097756" y="3456187"/>
            <a:ext cx="2747988" cy="6657143"/>
            <a:chOff x="10097756" y="3456187"/>
            <a:chExt cx="2747988" cy="66571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97756" y="3456187"/>
              <a:ext cx="2747988" cy="665714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67355" y="2720061"/>
            <a:ext cx="2587145" cy="95705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365215" y="1279584"/>
            <a:ext cx="1073494" cy="28571"/>
            <a:chOff x="2365215" y="1279584"/>
            <a:chExt cx="1073494" cy="285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2365215" y="1279584"/>
              <a:ext cx="1073494" cy="285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78029" y="3528449"/>
            <a:ext cx="2858658" cy="6368093"/>
            <a:chOff x="1078029" y="3528449"/>
            <a:chExt cx="2858658" cy="636809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8029" y="3528449"/>
              <a:ext cx="2858658" cy="63680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585934" y="6686441"/>
            <a:ext cx="6334056" cy="21429"/>
            <a:chOff x="10585934" y="6686441"/>
            <a:chExt cx="6334056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10585934" y="6686441"/>
              <a:ext cx="6334056" cy="2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110416" y="3611441"/>
            <a:ext cx="3702857" cy="6171429"/>
            <a:chOff x="14110416" y="3611441"/>
            <a:chExt cx="3702857" cy="6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10416" y="3611441"/>
              <a:ext cx="3702857" cy="6171429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141514" y="319171"/>
            <a:ext cx="4386400" cy="241638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9248" y="-93028"/>
            <a:ext cx="2720457" cy="309767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13616" y="2704721"/>
            <a:ext cx="2433897" cy="95705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646172" y="2704721"/>
            <a:ext cx="2200869" cy="9570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49333" y="3098919"/>
            <a:ext cx="4392837" cy="3167028"/>
            <a:chOff x="6949333" y="3098919"/>
            <a:chExt cx="4392837" cy="31670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9333" y="3098919"/>
              <a:ext cx="4392837" cy="31670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8335" y="2693958"/>
            <a:ext cx="2875825" cy="3976950"/>
            <a:chOff x="1478335" y="2693958"/>
            <a:chExt cx="2875825" cy="39769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8335" y="2693958"/>
              <a:ext cx="2875825" cy="39769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84126" y="-7561905"/>
            <a:ext cx="1904762" cy="17638095"/>
            <a:chOff x="8184126" y="-7561905"/>
            <a:chExt cx="1904762" cy="176380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8184126" y="-7561905"/>
              <a:ext cx="1904762" cy="176380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1121" y="2209205"/>
            <a:ext cx="15986741" cy="21429"/>
            <a:chOff x="1131121" y="2209205"/>
            <a:chExt cx="15986741" cy="2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1121" y="2209205"/>
              <a:ext cx="15986741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60094" y="6255232"/>
            <a:ext cx="6334056" cy="21429"/>
            <a:chOff x="3060094" y="6255232"/>
            <a:chExt cx="6334056" cy="2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3060094" y="6255232"/>
              <a:ext cx="6334056" cy="21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03862" y="1568982"/>
            <a:ext cx="4863552" cy="57203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7321" y="7777899"/>
            <a:ext cx="3028533" cy="188817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3616" y="6679890"/>
            <a:ext cx="2534459" cy="96049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65533" y="7777898"/>
            <a:ext cx="3812467" cy="188817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31829" y="6679889"/>
            <a:ext cx="2666211" cy="9604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876093" y="6255232"/>
            <a:ext cx="6334056" cy="21429"/>
            <a:chOff x="8876093" y="6255232"/>
            <a:chExt cx="6334056" cy="2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8876093" y="6255232"/>
              <a:ext cx="6334056" cy="2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765333" y="3098919"/>
            <a:ext cx="4392837" cy="3167028"/>
            <a:chOff x="12765333" y="3098919"/>
            <a:chExt cx="4392837" cy="316702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65333" y="3098919"/>
              <a:ext cx="4392837" cy="316702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81533" y="7777894"/>
            <a:ext cx="3986390" cy="188817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647829" y="6679886"/>
            <a:ext cx="2676278" cy="96049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365215" y="1279584"/>
            <a:ext cx="1073494" cy="28571"/>
            <a:chOff x="2365215" y="1279584"/>
            <a:chExt cx="1073494" cy="2857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2365215" y="1279584"/>
              <a:ext cx="1073494" cy="28571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141514" y="319171"/>
            <a:ext cx="5135819" cy="241638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89248" y="420418"/>
            <a:ext cx="2777600" cy="23322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1954" y="3098919"/>
            <a:ext cx="4793073" cy="3167028"/>
            <a:chOff x="911954" y="3098919"/>
            <a:chExt cx="4793073" cy="31670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1954" y="3098919"/>
              <a:ext cx="4793073" cy="31670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84126" y="-7561905"/>
            <a:ext cx="1904762" cy="17638095"/>
            <a:chOff x="8184126" y="-7561905"/>
            <a:chExt cx="1904762" cy="176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184126" y="-7561905"/>
              <a:ext cx="1904762" cy="176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1121" y="2209205"/>
            <a:ext cx="15986741" cy="21429"/>
            <a:chOff x="1131121" y="2209205"/>
            <a:chExt cx="15986741" cy="2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1121" y="2209205"/>
              <a:ext cx="15986741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60094" y="6255232"/>
            <a:ext cx="6334056" cy="21429"/>
            <a:chOff x="3060094" y="6255232"/>
            <a:chExt cx="6334056" cy="2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3060094" y="6255232"/>
              <a:ext cx="6334056" cy="2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03862" y="1568982"/>
            <a:ext cx="4863552" cy="5720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7321" y="7392184"/>
            <a:ext cx="4404486" cy="26596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3616" y="6679890"/>
            <a:ext cx="2966830" cy="96049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65533" y="7392183"/>
            <a:ext cx="3677343" cy="26596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31829" y="6679889"/>
            <a:ext cx="3038535" cy="9604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876093" y="6255232"/>
            <a:ext cx="6334056" cy="21429"/>
            <a:chOff x="8876093" y="6255232"/>
            <a:chExt cx="6334056" cy="2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8876093" y="6255232"/>
              <a:ext cx="6334056" cy="2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802421" y="2761776"/>
            <a:ext cx="2280564" cy="3841314"/>
            <a:chOff x="13802421" y="2761776"/>
            <a:chExt cx="2280564" cy="38413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02421" y="2761776"/>
              <a:ext cx="2280564" cy="384131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81533" y="7392180"/>
            <a:ext cx="4033648" cy="265960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47829" y="6679886"/>
            <a:ext cx="2670173" cy="96049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365215" y="1279584"/>
            <a:ext cx="1073494" cy="28571"/>
            <a:chOff x="2365215" y="1279584"/>
            <a:chExt cx="1073494" cy="2857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2365215" y="1279584"/>
              <a:ext cx="1073494" cy="285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46439" y="3098919"/>
            <a:ext cx="4392837" cy="3167028"/>
            <a:chOff x="6946439" y="3098919"/>
            <a:chExt cx="4392837" cy="316702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46439" y="3098919"/>
              <a:ext cx="4392837" cy="3167028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141514" y="319171"/>
            <a:ext cx="5135819" cy="241638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89248" y="420418"/>
            <a:ext cx="2777600" cy="23322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84126" y="-7561905"/>
            <a:ext cx="1904762" cy="17638095"/>
            <a:chOff x="8184126" y="-7561905"/>
            <a:chExt cx="1904762" cy="176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8184126" y="-7561905"/>
              <a:ext cx="1904762" cy="176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65215" y="1279584"/>
            <a:ext cx="1073494" cy="28571"/>
            <a:chOff x="2365215" y="1279584"/>
            <a:chExt cx="1073494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365215" y="1279584"/>
              <a:ext cx="1073494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0169" y="2209205"/>
            <a:ext cx="15986741" cy="21429"/>
            <a:chOff x="1150169" y="2209205"/>
            <a:chExt cx="15986741" cy="2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0169" y="2209205"/>
              <a:ext cx="15986741" cy="2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03422" y="319171"/>
            <a:ext cx="5970924" cy="24163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9219" y="420390"/>
            <a:ext cx="2758724" cy="233238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03862" y="1568982"/>
            <a:ext cx="4863552" cy="5720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87838" y="3684455"/>
            <a:ext cx="14129085" cy="4953580"/>
            <a:chOff x="2087838" y="3684455"/>
            <a:chExt cx="14129085" cy="495358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724871" y="4930875"/>
              <a:ext cx="2912826" cy="21429"/>
              <a:chOff x="2724871" y="4930875"/>
              <a:chExt cx="2912826" cy="2142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724871" y="4930875"/>
                <a:ext cx="2912826" cy="2142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579571" y="2354627"/>
              <a:ext cx="1011922" cy="3995387"/>
              <a:chOff x="3579571" y="2354627"/>
              <a:chExt cx="1011922" cy="399538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400000">
                <a:off x="3579571" y="2354627"/>
                <a:ext cx="1011922" cy="399538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675323" y="6134380"/>
              <a:ext cx="1011922" cy="3995387"/>
              <a:chOff x="3675323" y="6134380"/>
              <a:chExt cx="1011922" cy="399538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16200000">
                <a:off x="3675323" y="6134380"/>
                <a:ext cx="1011922" cy="3995387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36761" y="6950935"/>
              <a:ext cx="2974800" cy="1765162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9800" y="4033987"/>
              <a:ext cx="5602190" cy="1052505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7699375" y="5170751"/>
              <a:ext cx="2912826" cy="21429"/>
              <a:chOff x="7699375" y="5170751"/>
              <a:chExt cx="2912826" cy="2142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699375" y="5170751"/>
                <a:ext cx="2912826" cy="2142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701439" y="2192722"/>
              <a:ext cx="1011922" cy="3995387"/>
              <a:chOff x="8701439" y="2192722"/>
              <a:chExt cx="1011922" cy="399538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701439" y="2192722"/>
                <a:ext cx="1011922" cy="399538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718107" y="6134380"/>
              <a:ext cx="1011922" cy="3995387"/>
              <a:chOff x="8718107" y="6134380"/>
              <a:chExt cx="1011922" cy="399538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16200000">
                <a:off x="8718107" y="6134380"/>
                <a:ext cx="1011922" cy="3995387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79545" y="6765221"/>
              <a:ext cx="3194324" cy="2136590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25678" y="3758035"/>
              <a:ext cx="4873610" cy="1604533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2762817" y="4930875"/>
              <a:ext cx="2912826" cy="21429"/>
              <a:chOff x="12762817" y="4930875"/>
              <a:chExt cx="2912826" cy="21429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2762817" y="4930875"/>
                <a:ext cx="2912826" cy="2142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3713269" y="2453056"/>
              <a:ext cx="1011922" cy="3995387"/>
              <a:chOff x="13713269" y="2453056"/>
              <a:chExt cx="1011922" cy="3995387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5400000">
                <a:off x="13713269" y="2453056"/>
                <a:ext cx="1011922" cy="399538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3713269" y="6134380"/>
              <a:ext cx="1011922" cy="3995387"/>
              <a:chOff x="13713269" y="6134380"/>
              <a:chExt cx="1011922" cy="3995387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16200000">
                <a:off x="13713269" y="6134380"/>
                <a:ext cx="1011922" cy="3995387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3696069" y="5437959"/>
              <a:ext cx="1046323" cy="947969"/>
              <a:chOff x="13696069" y="5437959"/>
              <a:chExt cx="1046323" cy="947969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3696069" y="5437959"/>
                <a:ext cx="1046323" cy="94796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3899270" y="5483220"/>
              <a:ext cx="564028" cy="926154"/>
              <a:chOff x="3899270" y="5483220"/>
              <a:chExt cx="564028" cy="926154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3899270" y="5483220"/>
                <a:ext cx="564028" cy="92615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443577" y="5148120"/>
              <a:ext cx="1527646" cy="1527646"/>
              <a:chOff x="8443577" y="5148120"/>
              <a:chExt cx="1527646" cy="1527646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8443577" y="5148120"/>
                <a:ext cx="1527646" cy="1527646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535353" y="6965822"/>
              <a:ext cx="3520038" cy="1441838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797533" y="4033987"/>
              <a:ext cx="4815543" cy="1052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0104" y="3495450"/>
            <a:ext cx="14259008" cy="37521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629238" y="4217203"/>
            <a:ext cx="459599" cy="306395"/>
            <a:chOff x="4629238" y="4217203"/>
            <a:chExt cx="459599" cy="3063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629238" y="4217203"/>
              <a:ext cx="459599" cy="3063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38461" y="4217203"/>
            <a:ext cx="459599" cy="306395"/>
            <a:chOff x="13038461" y="4217203"/>
            <a:chExt cx="459599" cy="3063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38461" y="4217203"/>
              <a:ext cx="459599" cy="3063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2024-05-20T15:02:30Z</dcterms:created>
  <dcterms:modified xsi:type="dcterms:W3CDTF">2024-05-20T15:02:30Z</dcterms:modified>
</cp:coreProperties>
</file>