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찬희" initials="이찬" lastIdx="1" clrIdx="0">
    <p:extLst>
      <p:ext uri="{19B8F6BF-5375-455C-9EA6-DF929625EA0E}">
        <p15:presenceInfo xmlns:p15="http://schemas.microsoft.com/office/powerpoint/2012/main" userId="7ddac02e1c0db5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059"/>
    <a:srgbClr val="9D20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265E-CEA3-40F2-81BE-416F1DE6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8D624-20A6-403A-82DB-BE1CE208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948BC-C640-44EA-8D4B-70A8F43E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4D36E-D23D-4E4E-97F3-3CA4451A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71220-00E8-42EB-9CF3-F4E73538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6EB1-7680-476D-AC46-40099ED6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6B7CF-95B6-4755-AD86-D32944E7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5A2C-8183-4A12-B396-E2D1838D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29BA0-5082-41B2-9F25-955553C7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F8E75-D433-4E5A-BB5C-40D6F005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844A21-F35B-460B-BF89-8DA65C0D0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310D9-A00D-4F05-A388-EBB83215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06DF3-3F2B-44F7-994E-C30C2EBF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D6CE9-C215-4957-AC2E-3C588519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C7577-C58C-42E0-BB45-677E6797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D66A-FD0C-4E11-B6F4-6F8BB84A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30238-CFD4-4C58-B375-3CDD0ECE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330BB-1BFA-4CDC-B53E-AE05ABA2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E9AD8-CB61-4978-8B9A-E8E4DA8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3FE28-2EFD-41D6-BBAE-EC5069AF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D309D-8CF6-4333-B03F-37E6DB53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EBBD-30F3-4D26-95CF-15398A1D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D8C8F-5CBD-42D2-A5D0-7056DC96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147B0-2B98-4175-907E-6B53C43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D59A9-18EA-4E2F-82FE-116D4FC7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7DF8-28BF-4F91-AA14-89C3A2D3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0920C-0CAA-44CF-9227-DDDB556E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BC896-CC04-4695-B098-1C60D090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4BE57-54B8-4265-B09A-7F7A82E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01680-92F1-4836-B00B-F44D542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B4A79-9427-42E3-83FA-010F916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4CBD-1535-415F-B485-E53EF824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532F4-9504-45E4-843B-D0E2DE4B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B630A-D8A1-491B-8095-C7F60C41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6CE3D9-333E-4F2D-97AC-EBC45DA2E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7A961-36FF-4489-9CDC-2F5F996D0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90BCE-D6C9-4497-8FEC-0265E6D4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6C7FF0-8BC4-4152-BB55-8B9D5217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FCE9A-3CFD-4EC5-8E29-633EFDF6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48D-D937-4E96-8C89-8E673474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053FB-7641-4C01-AA62-0F99E266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D575A-6D7E-4918-AD56-AFAA0AD4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5609D-39CA-456B-9304-238E4DBB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B38DA-94A8-4DED-9A48-97223079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2E8BA-E550-4F1F-870A-7BD635E9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1E981-18D5-4426-9D4C-58E1D566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7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1453-5E3F-432F-BC52-AD9431B7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8E90A-762A-44F3-BA3A-B203762F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1624E3-0BC6-47A7-A864-6AD08D6EF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6847E-7720-4C2C-8B6F-E7460FD1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32195-95C2-49CE-BEB9-E33ABF5A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A66C7-9CAB-478A-AC51-6DD3B602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2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EF14-6C1C-4EB5-9013-94642A3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41CF6-5793-43CA-AB23-054067EF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7AA9D-5F19-4E13-A5E5-A16DE8FC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3303A-3B61-4762-872F-1F2DD216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A2749-0BEE-4135-BF62-E929236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31578-EB16-41D9-AF29-2C4C8AD4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4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89430E-73F4-492A-97BB-936F4187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F5229-FCA0-4022-A94A-99291B2ED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5DA9A-CE46-4340-A09C-83B1EC05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AA4F-B180-49CB-8E79-FD4E1F1E9C3F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37DC-83CB-4AD8-8CDF-F990D46DB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1A17C-6527-4833-B5F6-ADCB3D41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AA06-5F22-4BC2-B40C-D07DE322E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6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11FE1A4-53A7-4560-83DB-B510BE81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447" y="1954305"/>
            <a:ext cx="6499412" cy="1304645"/>
          </a:xfrm>
        </p:spPr>
        <p:txBody>
          <a:bodyPr>
            <a:normAutofit fontScale="90000"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3200" dirty="0"/>
              <a:t>반도체 공정별 운전조건 최적화 및 실시간 데이터 탐지를 통한 </a:t>
            </a:r>
            <a:r>
              <a:rPr lang="ko-KR" altLang="en-US" sz="3200" dirty="0" err="1"/>
              <a:t>수율</a:t>
            </a:r>
            <a:r>
              <a:rPr lang="ko-KR" altLang="en-US" sz="3200" dirty="0"/>
              <a:t> 향상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C5EF50-3254-49A0-8FA5-42FAC8BF1D16}"/>
              </a:ext>
            </a:extLst>
          </p:cNvPr>
          <p:cNvSpPr/>
          <p:nvPr/>
        </p:nvSpPr>
        <p:spPr>
          <a:xfrm>
            <a:off x="-1" y="5647765"/>
            <a:ext cx="12191999" cy="1203366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6F7F8-D56E-4043-98FF-754C3A1CEDA0}"/>
              </a:ext>
            </a:extLst>
          </p:cNvPr>
          <p:cNvSpPr txBox="1"/>
          <p:nvPr/>
        </p:nvSpPr>
        <p:spPr>
          <a:xfrm>
            <a:off x="7279342" y="5181600"/>
            <a:ext cx="571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B4</a:t>
            </a:r>
            <a:r>
              <a:rPr lang="ko-KR" altLang="en-US" sz="1600" dirty="0"/>
              <a:t>조 이영호 </a:t>
            </a:r>
            <a:r>
              <a:rPr lang="ko-KR" altLang="en-US" sz="1600" dirty="0" err="1"/>
              <a:t>이찬희</a:t>
            </a:r>
            <a:r>
              <a:rPr lang="ko-KR" altLang="en-US" sz="1600" dirty="0"/>
              <a:t> 임솔이 김민경 </a:t>
            </a:r>
            <a:r>
              <a:rPr lang="ko-KR" altLang="en-US" sz="1600" dirty="0" err="1"/>
              <a:t>손유정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서형준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180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EC6522-8ED2-4279-AD6E-058312FAF98A}"/>
              </a:ext>
            </a:extLst>
          </p:cNvPr>
          <p:cNvSpPr/>
          <p:nvPr/>
        </p:nvSpPr>
        <p:spPr>
          <a:xfrm>
            <a:off x="0" y="2"/>
            <a:ext cx="12192000" cy="523616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522BE23-E27E-4CCB-A231-9C4F52893D5E}"/>
              </a:ext>
            </a:extLst>
          </p:cNvPr>
          <p:cNvSpPr txBox="1">
            <a:spLocks/>
          </p:cNvSpPr>
          <p:nvPr/>
        </p:nvSpPr>
        <p:spPr>
          <a:xfrm>
            <a:off x="219458" y="145923"/>
            <a:ext cx="10905066" cy="34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>
                <a:solidFill>
                  <a:schemeClr val="bg1"/>
                </a:solidFill>
              </a:rPr>
              <a:t>추진 배경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7DD31C-A075-47BE-92F8-C16A8EA5C2DB}"/>
              </a:ext>
            </a:extLst>
          </p:cNvPr>
          <p:cNvSpPr txBox="1"/>
          <p:nvPr/>
        </p:nvSpPr>
        <p:spPr>
          <a:xfrm>
            <a:off x="1107144" y="1067079"/>
            <a:ext cx="791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삼성전자와 </a:t>
            </a:r>
            <a:r>
              <a:rPr lang="en-US" altLang="ko-KR" dirty="0"/>
              <a:t>SK</a:t>
            </a:r>
            <a:r>
              <a:rPr lang="ko-KR" altLang="en-US" dirty="0"/>
              <a:t>하이닉스가 양분화 하는 국내 반도체 시장에서 점유율 확보를 위해 </a:t>
            </a:r>
            <a:r>
              <a:rPr lang="ko-KR" altLang="en-US" b="1" dirty="0"/>
              <a:t>공정 최적화</a:t>
            </a:r>
            <a:r>
              <a:rPr lang="ko-KR" altLang="en-US" dirty="0"/>
              <a:t>를 통한 기술 경쟁력 확대 필요</a:t>
            </a:r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7613894-A69D-4C2C-AD37-244230401CFB}"/>
              </a:ext>
            </a:extLst>
          </p:cNvPr>
          <p:cNvCxnSpPr>
            <a:cxnSpLocks/>
          </p:cNvCxnSpPr>
          <p:nvPr/>
        </p:nvCxnSpPr>
        <p:spPr>
          <a:xfrm>
            <a:off x="1030943" y="1018463"/>
            <a:ext cx="0" cy="748357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A6DDF61-1836-48BC-812F-6152EF81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50" y="2256871"/>
            <a:ext cx="4511419" cy="3774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91CECBF-E6CB-4F73-A781-82602B2E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665" y="2252386"/>
            <a:ext cx="3982570" cy="3780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563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반도체 공정별 운전조건 최적화 및 실시간 데이터 탐지를 통한 수율 향상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반도체 공정별 불량 원인 분석을 통한 Product 품질 개선</dc:title>
  <dc:creator>이 찬희</dc:creator>
  <cp:lastModifiedBy>이 찬희</cp:lastModifiedBy>
  <cp:revision>6</cp:revision>
  <dcterms:created xsi:type="dcterms:W3CDTF">2021-09-01T06:27:06Z</dcterms:created>
  <dcterms:modified xsi:type="dcterms:W3CDTF">2021-09-01T13:43:40Z</dcterms:modified>
</cp:coreProperties>
</file>