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82418" autoAdjust="0"/>
  </p:normalViewPr>
  <p:slideViewPr>
    <p:cSldViewPr snapToGrid="0">
      <p:cViewPr>
        <p:scale>
          <a:sx n="100" d="100"/>
          <a:sy n="100" d="100"/>
        </p:scale>
        <p:origin x="507" y="-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Young Lee" userId="7f129d6ea634e024" providerId="LiveId" clId="{36B76011-49EC-410E-ACE4-E40D9A36ED92}"/>
    <pc:docChg chg="addSld modSld modMainMaster">
      <pc:chgData name="JooYoung Lee" userId="7f129d6ea634e024" providerId="LiveId" clId="{36B76011-49EC-410E-ACE4-E40D9A36ED92}" dt="2017-12-14T17:38:49.557" v="276" actId="20577"/>
      <pc:docMkLst>
        <pc:docMk/>
      </pc:docMkLst>
      <pc:sldChg chg="modSp add">
        <pc:chgData name="JooYoung Lee" userId="7f129d6ea634e024" providerId="LiveId" clId="{36B76011-49EC-410E-ACE4-E40D9A36ED92}" dt="2017-12-14T17:38:49.557" v="276" actId="20577"/>
        <pc:sldMkLst>
          <pc:docMk/>
          <pc:sldMk cId="3636029198" sldId="261"/>
        </pc:sldMkLst>
        <pc:spChg chg="mod">
          <ac:chgData name="JooYoung Lee" userId="7f129d6ea634e024" providerId="LiveId" clId="{36B76011-49EC-410E-ACE4-E40D9A36ED92}" dt="2017-12-14T17:37:24.229" v="29"/>
          <ac:spMkLst>
            <pc:docMk/>
            <pc:sldMk cId="3636029198" sldId="261"/>
            <ac:spMk id="2" creationId="{AAABFFF2-0399-4406-990A-AB023047FC9A}"/>
          </ac:spMkLst>
        </pc:spChg>
        <pc:spChg chg="mod">
          <ac:chgData name="JooYoung Lee" userId="7f129d6ea634e024" providerId="LiveId" clId="{36B76011-49EC-410E-ACE4-E40D9A36ED92}" dt="2017-12-14T17:38:49.557" v="276" actId="20577"/>
          <ac:spMkLst>
            <pc:docMk/>
            <pc:sldMk cId="3636029198" sldId="261"/>
            <ac:spMk id="3" creationId="{410BC38D-C61B-4AD9-8A5F-643C389339D6}"/>
          </ac:spMkLst>
        </pc:spChg>
      </pc:sldChg>
      <pc:sldMasterChg chg="setBg">
        <pc:chgData name="JooYoung Lee" userId="7f129d6ea634e024" providerId="LiveId" clId="{36B76011-49EC-410E-ACE4-E40D9A36ED92}" dt="2017-12-14T17:32:32.175" v="0"/>
        <pc:sldMasterMkLst>
          <pc:docMk/>
          <pc:sldMasterMk cId="1815825166" sldId="214748369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B479-21B4-4D30-BD61-5796D50AF6AA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1988-A1F1-4E9D-AE45-BF3663957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검색의 종료 </a:t>
            </a:r>
            <a:r>
              <a:rPr lang="en-US" altLang="ko-KR" dirty="0"/>
              <a:t>: </a:t>
            </a:r>
            <a:r>
              <a:rPr lang="ko-KR" altLang="en-US" dirty="0"/>
              <a:t>검색보다는 추천을 통해 컨텐츠 검색으로 이동</a:t>
            </a:r>
            <a:r>
              <a:rPr lang="en-US" altLang="ko-KR" dirty="0"/>
              <a:t>, </a:t>
            </a:r>
            <a:r>
              <a:rPr lang="ko-KR" altLang="en-US" dirty="0"/>
              <a:t>검색 횟수 최소화</a:t>
            </a:r>
            <a:endParaRPr lang="en-US" altLang="ko-KR" dirty="0"/>
          </a:p>
          <a:p>
            <a:r>
              <a:rPr lang="ko-KR" altLang="en-US" dirty="0"/>
              <a:t>웹 검색의 종말 </a:t>
            </a:r>
            <a:r>
              <a:rPr lang="en-US" altLang="ko-KR" dirty="0"/>
              <a:t>: </a:t>
            </a:r>
            <a:r>
              <a:rPr lang="ko-KR" altLang="en-US" dirty="0"/>
              <a:t>고객 맞춤 서비스</a:t>
            </a:r>
            <a:r>
              <a:rPr lang="en-US" altLang="ko-KR" dirty="0"/>
              <a:t>, </a:t>
            </a:r>
            <a:r>
              <a:rPr lang="ko-KR" altLang="en-US" dirty="0"/>
              <a:t>온라인으로 고객의 소리를 지속적으로 듣고 불만 사항을 가능한 한 빨리 해결하고자 함</a:t>
            </a:r>
            <a:endParaRPr lang="en-US" altLang="ko-KR" dirty="0"/>
          </a:p>
          <a:p>
            <a:r>
              <a:rPr lang="ko-KR" altLang="en-US" dirty="0"/>
              <a:t>웹에서의 등장 </a:t>
            </a:r>
            <a:r>
              <a:rPr lang="en-US" altLang="ko-KR" dirty="0"/>
              <a:t>: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E1988-A1F1-4E9D-AE45-BF3663957A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7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59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5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2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71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83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9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1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0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02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1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0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770F1AD-74FD-4DCC-8A55-207406660ACD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EB75010-0553-49E2-8B3F-EF0239601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25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EC043-4F19-439F-9E6A-53803C382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추천 엔진의 미래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88124B-5AE7-401F-BD0A-19E98BD99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다음은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59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714F6-1885-463E-AD3C-82E6388F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엔진의 발전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473F9-9F9D-4E30-A058-2D141A0A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일반 추천 엔진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맞춤 추천 엔진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미래 지향적 추천 엔진</a:t>
            </a:r>
          </a:p>
        </p:txBody>
      </p:sp>
    </p:spTree>
    <p:extLst>
      <p:ext uri="{BB962C8B-B14F-4D97-AF65-F5344CB8AC3E}">
        <p14:creationId xmlns:p14="http://schemas.microsoft.com/office/powerpoint/2010/main" val="329827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1F5D1-2874-46FF-9388-049BD284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일반 추천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80AF2-53C7-4ADA-AB51-53F83200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세대의 추천 엔진</a:t>
            </a:r>
            <a:endParaRPr lang="en-US" altLang="ko-KR" dirty="0"/>
          </a:p>
          <a:p>
            <a:r>
              <a:rPr lang="ko-KR" altLang="en-US" dirty="0"/>
              <a:t>협업 필터링</a:t>
            </a:r>
            <a:r>
              <a:rPr lang="en-US" altLang="ko-KR" dirty="0"/>
              <a:t>, </a:t>
            </a:r>
            <a:r>
              <a:rPr lang="ko-KR" altLang="en-US" dirty="0"/>
              <a:t>사용자 기반 </a:t>
            </a:r>
            <a:r>
              <a:rPr lang="ko-KR" altLang="en-US" dirty="0" err="1"/>
              <a:t>권장자</a:t>
            </a:r>
            <a:r>
              <a:rPr lang="en-US" altLang="ko-KR" dirty="0"/>
              <a:t>, </a:t>
            </a:r>
            <a:r>
              <a:rPr lang="ko-KR" altLang="en-US" dirty="0"/>
              <a:t>항목 기반 </a:t>
            </a:r>
            <a:r>
              <a:rPr lang="ko-KR" altLang="en-US" dirty="0" err="1"/>
              <a:t>권장자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5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45B79-5388-40EF-851A-A01B0F8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개인화된 추천인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650C8-4D5A-4CC7-87EF-2442C962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ko-KR" altLang="en-US" dirty="0" err="1"/>
              <a:t>풋프린트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검색패턴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r>
              <a:rPr lang="en-US" altLang="ko-KR" dirty="0"/>
              <a:t>, </a:t>
            </a:r>
            <a:r>
              <a:rPr lang="ko-KR" altLang="en-US" dirty="0"/>
              <a:t>검색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콘텐츠 기반 추천 시스템 </a:t>
            </a:r>
            <a:r>
              <a:rPr lang="en-US" altLang="ko-KR" dirty="0"/>
              <a:t>: </a:t>
            </a:r>
            <a:r>
              <a:rPr lang="ko-KR" altLang="en-US" dirty="0"/>
              <a:t>개인화된 사물에 대한 필요성을 충족하도록 유도하는 방법</a:t>
            </a:r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, </a:t>
            </a:r>
            <a:r>
              <a:rPr lang="ko-KR" altLang="en-US" dirty="0"/>
              <a:t>클라우드 등을 사용</a:t>
            </a:r>
            <a:endParaRPr lang="en-US" altLang="ko-KR" dirty="0"/>
          </a:p>
          <a:p>
            <a:r>
              <a:rPr lang="ko-KR" altLang="en-US" dirty="0"/>
              <a:t>앙상블</a:t>
            </a:r>
            <a:r>
              <a:rPr lang="en-US" altLang="ko-KR" dirty="0"/>
              <a:t>, </a:t>
            </a:r>
            <a:r>
              <a:rPr lang="ko-KR" altLang="en-US" dirty="0"/>
              <a:t>하이브리드 추천 모델로 진화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6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4674-90B3-4C6B-A2CD-0C1A6917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미래 지향적 추천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5140F-AA70-438D-919B-119FAAB6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유비쿼터스 추천인 시스템 </a:t>
            </a:r>
            <a:r>
              <a:rPr lang="en-US" altLang="ko-KR" dirty="0"/>
              <a:t>Ubiquitous recommender system : </a:t>
            </a:r>
            <a:r>
              <a:rPr lang="ko-KR" altLang="en-US" dirty="0"/>
              <a:t>사용자의 위치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기분</a:t>
            </a:r>
            <a:r>
              <a:rPr lang="en-US" altLang="ko-KR" dirty="0"/>
              <a:t>, </a:t>
            </a:r>
            <a:r>
              <a:rPr lang="ko-KR" altLang="en-US" dirty="0"/>
              <a:t>수면 주기</a:t>
            </a:r>
            <a:r>
              <a:rPr lang="en-US" altLang="ko-KR" dirty="0"/>
              <a:t>, </a:t>
            </a:r>
            <a:r>
              <a:rPr lang="ko-KR" altLang="en-US" dirty="0"/>
              <a:t>에너지량에 따라 실시간으로 추천을 시작</a:t>
            </a:r>
            <a:endParaRPr lang="en-US" altLang="ko-KR" dirty="0"/>
          </a:p>
          <a:p>
            <a:r>
              <a:rPr lang="en-US" altLang="ko-KR" dirty="0"/>
              <a:t>Google </a:t>
            </a:r>
            <a:r>
              <a:rPr lang="en-US" altLang="ko-KR" dirty="0" err="1"/>
              <a:t>Allo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미래 시스템으로 진화하면서 추천 엔진의 변화</a:t>
            </a:r>
            <a:endParaRPr lang="en-US" altLang="ko-KR" dirty="0"/>
          </a:p>
          <a:p>
            <a:pPr lvl="1"/>
            <a:r>
              <a:rPr lang="ko-KR" altLang="en-US" dirty="0"/>
              <a:t>검색의 종료 </a:t>
            </a:r>
            <a:r>
              <a:rPr lang="en-US" altLang="ko-KR" dirty="0"/>
              <a:t>End of search</a:t>
            </a:r>
          </a:p>
          <a:p>
            <a:pPr lvl="1"/>
            <a:r>
              <a:rPr lang="ko-KR" altLang="en-US" dirty="0"/>
              <a:t>웹 검색의 종말 </a:t>
            </a:r>
            <a:r>
              <a:rPr lang="en-US" altLang="ko-KR" dirty="0"/>
              <a:t>Leaving the Web behind</a:t>
            </a:r>
          </a:p>
          <a:p>
            <a:pPr lvl="1"/>
            <a:r>
              <a:rPr lang="ko-KR" altLang="en-US" dirty="0"/>
              <a:t>웹에서의 등장 </a:t>
            </a:r>
            <a:r>
              <a:rPr lang="en-US" altLang="ko-KR" dirty="0"/>
              <a:t>Emerging from the 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99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BFFF2-0399-4406-990A-AB023047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엔진의 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BC38D-C61B-4AD9-8A5F-643C3893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스마트홈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냉장고 속 식재료 기반으로 식료품점 목록 추천</a:t>
            </a:r>
            <a:endParaRPr lang="en-US" altLang="ko-KR" dirty="0"/>
          </a:p>
          <a:p>
            <a:r>
              <a:rPr lang="ko-KR" altLang="en-US" dirty="0"/>
              <a:t>헬스케어 추천인 시스템 </a:t>
            </a:r>
            <a:r>
              <a:rPr lang="en-US" altLang="ko-KR" dirty="0"/>
              <a:t>: </a:t>
            </a:r>
            <a:r>
              <a:rPr lang="ko-KR" altLang="en-US" dirty="0"/>
              <a:t>약물 섭취 감지하여 약물 복용 스케줄링</a:t>
            </a:r>
            <a:endParaRPr lang="en-US" altLang="ko-KR" dirty="0"/>
          </a:p>
          <a:p>
            <a:r>
              <a:rPr lang="ko-KR" altLang="en-US"/>
              <a:t>추천 뉴스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602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33</TotalTime>
  <Words>204</Words>
  <Application>Microsoft Office PowerPoint</Application>
  <PresentationFormat>화면 슬라이드 쇼(4:3)</PresentationFormat>
  <Paragraphs>29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Century Gothic</vt:lpstr>
      <vt:lpstr>그물</vt:lpstr>
      <vt:lpstr>추천 엔진의 미래:</vt:lpstr>
      <vt:lpstr>추천 엔진의 발전 단계</vt:lpstr>
      <vt:lpstr>1단계 일반 추천 엔진</vt:lpstr>
      <vt:lpstr>2단계 개인화된 추천인 시스템</vt:lpstr>
      <vt:lpstr>3단계 미래 지향적 추천 시스템</vt:lpstr>
      <vt:lpstr>추천 엔진의 미래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추천 엔진의 미래:</dc:title>
  <dc:creator>JooYoung Lee</dc:creator>
  <cp:lastModifiedBy>JooYoung Lee</cp:lastModifiedBy>
  <cp:revision>2</cp:revision>
  <dcterms:created xsi:type="dcterms:W3CDTF">2017-12-14T17:05:46Z</dcterms:created>
  <dcterms:modified xsi:type="dcterms:W3CDTF">2017-12-14T17:38:57Z</dcterms:modified>
</cp:coreProperties>
</file>