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EDAC-F8A0-2D1A-75CF-5F550F5E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60F0-594A-AA09-7264-3FC7916E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D03B-78FD-D2E1-FB9D-7909DC52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4D7E-5E89-8D07-E6AA-EDC2C22D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3696-9F82-166B-9E0C-B0B583DF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84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6FD-81D4-B658-225C-8C14D7FA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40E80-F6A4-01A8-833B-536C3089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9599-9E87-FE1D-107A-DCC7394F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6CF0-1806-1390-3976-6289A25D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8C0-7190-5201-8A42-17129EB9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58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D1C1A-8B31-A00D-4C9B-53945E7D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30F68-C637-3217-DBA8-E621D4E4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F94C1-2F73-4EB1-9F80-6C82103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3921-3DE8-1D9E-A01D-DC92D6F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BCEB-AB1C-3FB0-F9DD-6BB2E0CE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54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E359-91DC-D300-9C70-A5E3E4F3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4EF7-27A5-DFB1-9AEA-DA6F8827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F9BC-5047-4121-ED44-C98D8B31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3668-7E3E-4919-0E9A-487FE2C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69BC-3DF5-82BA-2604-A658CBEF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22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5A58-69C1-0505-BC41-E2BAB727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B6585-57DA-7885-F285-EE469175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A25-F0EE-0764-1425-7C909F12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FABA-D557-7285-1E15-9E1B2DD1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9AE9-01D4-90ED-DC23-61A16D5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92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394D-7A13-1903-99DA-5D9ECFA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101B-1BF2-E6A8-E250-74F52A0EC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D7085-46D0-A47F-14FE-09A506C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BCA4-62FD-F165-CDF1-BB3529ED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72BBE-837F-D1A4-F003-6B2E56CE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7B159-0D7A-1965-28B4-5BD408F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14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ADBD-3E0C-9BB9-FAEE-50B832D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E1345-10A6-13D0-12B6-EA6B125B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5C3C-0835-F7B5-04A6-AC2DE202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11AE2-683D-6B5E-81AC-B77DE9DD6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82742-05AF-C63F-23B1-55B67D594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96F-2F66-3A76-17B8-BF144187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2932E-7436-FCCB-F3A5-28364679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8207E-C663-BD53-BD5A-EF72F120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56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C07-F9A3-B995-DAD2-4DB7068B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068B2-8F75-A9B7-D2FA-E1B6D871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F079-154C-3975-809E-A57F8382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E1E00-1AB1-7D0A-13D4-ECF8AFD4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7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B0909-ABB9-9598-540D-746218B1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6268A-77D4-E0B0-0BB3-5B1A6F86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67233-3DEB-64A4-F5FD-BF075927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4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400E-670B-1D53-0ECF-DE263F1D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A766-9B26-FE78-D093-84E61194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2A17-E166-FC34-5607-FFC98FCB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A9E5-1744-23F6-C6B9-AA84AEBB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FF1A2-4462-E753-E18B-BDAAB938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C63F5-4412-28C6-023A-FA19D36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54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9917-9967-78E5-2611-5FA860D9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580D0-0699-73D6-40E9-0ECB61CC7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946E-97DF-8FDF-86D3-6B46F330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B4C9D-D405-231C-68BF-93F7BD42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FC9B-FB33-9344-1FEF-0037CA72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FD1D-C678-BA60-9DD2-96C9DF77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212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2969D-ED27-E088-7566-E6A50CE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E29D-8A2F-22AA-CB47-C8D0D68B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201D-3212-ACB1-B193-1C443D0E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5141-E657-8148-8EC9-71C2BCFAA7E0}" type="datetimeFigureOut">
              <a:rPr lang="en-JP" smtClean="0"/>
              <a:t>2024/11/09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2F6E-7748-EFFB-9EF3-90964EA8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BB85-B1BA-B5BF-A785-3322DEB0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7AD9-DDB9-FB47-9E96-0E05133A3D7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88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DDADC-74C6-8640-D3C6-736EC15708C3}"/>
              </a:ext>
            </a:extLst>
          </p:cNvPr>
          <p:cNvGrpSpPr/>
          <p:nvPr/>
        </p:nvGrpSpPr>
        <p:grpSpPr>
          <a:xfrm>
            <a:off x="937009" y="1228796"/>
            <a:ext cx="4339184" cy="4008660"/>
            <a:chOff x="937009" y="1228796"/>
            <a:chExt cx="4339184" cy="4008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7A9CD0-0172-A1CD-F9C6-0DB5E96C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009" y="1228796"/>
              <a:ext cx="4339184" cy="4008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949E97-3F5C-BA51-311A-525A8562338B}"/>
                </a:ext>
              </a:extLst>
            </p:cNvPr>
            <p:cNvSpPr txBox="1"/>
            <p:nvPr/>
          </p:nvSpPr>
          <p:spPr>
            <a:xfrm>
              <a:off x="1597573" y="1228796"/>
              <a:ext cx="101341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JP" b="1" dirty="0">
                  <a:latin typeface="Arial" panose="020B0604020202020204" pitchFamily="34" charset="0"/>
                  <a:cs typeface="Arial" panose="020B0604020202020204" pitchFamily="34" charset="0"/>
                </a:rPr>
                <a:t> [cm</a:t>
              </a:r>
              <a:r>
                <a:rPr lang="en-JP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r>
                <a:rPr lang="en-JP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F396A6-D426-28F8-FBE3-50A7427A12F4}"/>
                    </a:ext>
                  </a:extLst>
                </p:cNvPr>
                <p:cNvSpPr txBox="1"/>
                <p:nvPr/>
              </p:nvSpPr>
              <p:spPr>
                <a:xfrm>
                  <a:off x="4261945" y="4324091"/>
                  <a:ext cx="61266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JP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JP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𝝁</m:t>
                      </m:r>
                    </m:oMath>
                  </a14:m>
                  <a:r>
                    <a:rPr lang="en-JP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G]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F396A6-D426-28F8-FBE3-50A7427A1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945" y="4324091"/>
                  <a:ext cx="612668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4082" t="-7143" r="-4082" b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8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Masato Kobayashi</dc:creator>
  <cp:lastModifiedBy>Masato Kobayashi</cp:lastModifiedBy>
  <cp:revision>4</cp:revision>
  <dcterms:created xsi:type="dcterms:W3CDTF">2024-10-09T14:18:13Z</dcterms:created>
  <dcterms:modified xsi:type="dcterms:W3CDTF">2024-11-09T22:04:30Z</dcterms:modified>
</cp:coreProperties>
</file>