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0799763" cy="3239928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747775"/>
          </p15:clr>
        </p15:guide>
        <p15:guide id="2" pos="3402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53" d="100"/>
          <a:sy n="53" d="100"/>
        </p:scale>
        <p:origin x="2384" y="144"/>
      </p:cViewPr>
      <p:guideLst>
        <p:guide orient="horz" pos="10205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685800"/>
            <a:ext cx="114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685800"/>
            <a:ext cx="114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cc0de51d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685800"/>
            <a:ext cx="114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cc0de51d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cc0de51d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685800"/>
            <a:ext cx="114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cc0de51d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EA3C0091-02E4-1189-827E-0E32EFD22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cc0de51d3_0_13:notes">
            <a:extLst>
              <a:ext uri="{FF2B5EF4-FFF2-40B4-BE49-F238E27FC236}">
                <a16:creationId xmlns:a16="http://schemas.microsoft.com/office/drawing/2014/main" id="{EC1DA9A9-A5B7-7F3B-E0DA-47C1956D31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685800"/>
            <a:ext cx="114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cc0de51d3_0_13:notes">
            <a:extLst>
              <a:ext uri="{FF2B5EF4-FFF2-40B4-BE49-F238E27FC236}">
                <a16:creationId xmlns:a16="http://schemas.microsoft.com/office/drawing/2014/main" id="{BC9AEC37-0475-F6BD-A6E9-E921BFAD6D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7635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75484606-D4AB-5F53-946D-0F165731F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cc0de51d3_0_13:notes">
            <a:extLst>
              <a:ext uri="{FF2B5EF4-FFF2-40B4-BE49-F238E27FC236}">
                <a16:creationId xmlns:a16="http://schemas.microsoft.com/office/drawing/2014/main" id="{261C6EA2-9BDD-2DE3-EE33-83B2624156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685800"/>
            <a:ext cx="114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cc0de51d3_0_13:notes">
            <a:extLst>
              <a:ext uri="{FF2B5EF4-FFF2-40B4-BE49-F238E27FC236}">
                <a16:creationId xmlns:a16="http://schemas.microsoft.com/office/drawing/2014/main" id="{23B6F85C-FA99-3C2C-DA64-F52D3C7628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70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68159" y="4690236"/>
            <a:ext cx="10063800" cy="12929850"/>
          </a:xfrm>
          <a:prstGeom prst="rect">
            <a:avLst/>
          </a:prstGeom>
        </p:spPr>
        <p:txBody>
          <a:bodyPr spcFirstLastPara="1" wrap="square" lIns="199975" tIns="199975" rIns="199975" bIns="1999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68150" y="17852756"/>
            <a:ext cx="10063800" cy="4992750"/>
          </a:xfrm>
          <a:prstGeom prst="rect">
            <a:avLst/>
          </a:prstGeom>
        </p:spPr>
        <p:txBody>
          <a:bodyPr spcFirstLastPara="1" wrap="square" lIns="199975" tIns="199975" rIns="199975" bIns="199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0006840" y="29374595"/>
            <a:ext cx="648000" cy="2479500"/>
          </a:xfrm>
          <a:prstGeom prst="rect">
            <a:avLst/>
          </a:prstGeom>
        </p:spPr>
        <p:txBody>
          <a:bodyPr spcFirstLastPara="1" wrap="square" lIns="199975" tIns="199975" rIns="199975" bIns="1999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68150" y="6967716"/>
            <a:ext cx="10063800" cy="12368700"/>
          </a:xfrm>
          <a:prstGeom prst="rect">
            <a:avLst/>
          </a:prstGeom>
        </p:spPr>
        <p:txBody>
          <a:bodyPr spcFirstLastPara="1" wrap="square" lIns="199975" tIns="199975" rIns="199975" bIns="1999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200"/>
              <a:buNone/>
              <a:defRPr sz="2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6200"/>
              <a:buNone/>
              <a:defRPr sz="2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26200"/>
              <a:buNone/>
              <a:defRPr sz="2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26200"/>
              <a:buNone/>
              <a:defRPr sz="2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26200"/>
              <a:buNone/>
              <a:defRPr sz="2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26200"/>
              <a:buNone/>
              <a:defRPr sz="2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26200"/>
              <a:buNone/>
              <a:defRPr sz="2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26200"/>
              <a:buNone/>
              <a:defRPr sz="2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26200"/>
              <a:buNone/>
              <a:defRPr sz="26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68150" y="19856535"/>
            <a:ext cx="10063800" cy="8194050"/>
          </a:xfrm>
          <a:prstGeom prst="rect">
            <a:avLst/>
          </a:prstGeom>
        </p:spPr>
        <p:txBody>
          <a:bodyPr spcFirstLastPara="1" wrap="square" lIns="199975" tIns="199975" rIns="199975" bIns="199975" anchor="t" anchorCtr="0">
            <a:normAutofit/>
          </a:bodyPr>
          <a:lstStyle>
            <a:lvl1pPr marL="457200" lvl="0" indent="-476250" algn="ctr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1pPr>
            <a:lvl2pPr marL="914400" lvl="1" indent="-425450" algn="ctr"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2pPr>
            <a:lvl3pPr marL="1371600" lvl="2" indent="-425450" algn="ctr"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3pPr>
            <a:lvl4pPr marL="1828800" lvl="3" indent="-425450" algn="ctr"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4pPr>
            <a:lvl5pPr marL="2286000" lvl="4" indent="-425450" algn="ctr"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5pPr>
            <a:lvl6pPr marL="2743200" lvl="5" indent="-425450" algn="ctr"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6pPr>
            <a:lvl7pPr marL="3200400" lvl="6" indent="-425450" algn="ctr"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7pPr>
            <a:lvl8pPr marL="3657600" lvl="7" indent="-425450" algn="ctr"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8pPr>
            <a:lvl9pPr marL="4114800" lvl="8" indent="-425450" algn="ctr"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0006840" y="29374595"/>
            <a:ext cx="648000" cy="2479500"/>
          </a:xfrm>
          <a:prstGeom prst="rect">
            <a:avLst/>
          </a:prstGeom>
        </p:spPr>
        <p:txBody>
          <a:bodyPr spcFirstLastPara="1" wrap="square" lIns="199975" tIns="199975" rIns="199975" bIns="1999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0006840" y="29374595"/>
            <a:ext cx="648000" cy="2479500"/>
          </a:xfrm>
          <a:prstGeom prst="rect">
            <a:avLst/>
          </a:prstGeom>
        </p:spPr>
        <p:txBody>
          <a:bodyPr spcFirstLastPara="1" wrap="square" lIns="199975" tIns="199975" rIns="199975" bIns="1999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68150" y="13548662"/>
            <a:ext cx="10063800" cy="5302800"/>
          </a:xfrm>
          <a:prstGeom prst="rect">
            <a:avLst/>
          </a:prstGeom>
        </p:spPr>
        <p:txBody>
          <a:bodyPr spcFirstLastPara="1" wrap="square" lIns="199975" tIns="199975" rIns="199975" bIns="1999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0006840" y="29374595"/>
            <a:ext cx="648000" cy="2479500"/>
          </a:xfrm>
          <a:prstGeom prst="rect">
            <a:avLst/>
          </a:prstGeom>
        </p:spPr>
        <p:txBody>
          <a:bodyPr spcFirstLastPara="1" wrap="square" lIns="199975" tIns="199975" rIns="199975" bIns="1999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68150" y="2803307"/>
            <a:ext cx="10063800" cy="3607650"/>
          </a:xfrm>
          <a:prstGeom prst="rect">
            <a:avLst/>
          </a:prstGeom>
        </p:spPr>
        <p:txBody>
          <a:bodyPr spcFirstLastPara="1" wrap="square" lIns="199975" tIns="199975" rIns="199975" bIns="1999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68150" y="7259685"/>
            <a:ext cx="10063800" cy="21520800"/>
          </a:xfrm>
          <a:prstGeom prst="rect">
            <a:avLst/>
          </a:prstGeom>
        </p:spPr>
        <p:txBody>
          <a:bodyPr spcFirstLastPara="1" wrap="square" lIns="199975" tIns="199975" rIns="199975" bIns="199975" anchor="t" anchorCtr="0">
            <a:normAutofit/>
          </a:bodyPr>
          <a:lstStyle>
            <a:lvl1pPr marL="457200" lvl="0" indent="-476250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1pPr>
            <a:lvl2pPr marL="914400" lvl="1" indent="-425450"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2pPr>
            <a:lvl3pPr marL="1371600" lvl="2" indent="-425450"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3pPr>
            <a:lvl4pPr marL="1828800" lvl="3" indent="-425450"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4pPr>
            <a:lvl5pPr marL="2286000" lvl="4" indent="-425450"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5pPr>
            <a:lvl6pPr marL="2743200" lvl="5" indent="-425450"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6pPr>
            <a:lvl7pPr marL="3200400" lvl="6" indent="-425450"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7pPr>
            <a:lvl8pPr marL="3657600" lvl="7" indent="-425450"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8pPr>
            <a:lvl9pPr marL="4114800" lvl="8" indent="-425450"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0006840" y="29374595"/>
            <a:ext cx="648000" cy="2479500"/>
          </a:xfrm>
          <a:prstGeom prst="rect">
            <a:avLst/>
          </a:prstGeom>
        </p:spPr>
        <p:txBody>
          <a:bodyPr spcFirstLastPara="1" wrap="square" lIns="199975" tIns="199975" rIns="199975" bIns="1999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68150" y="2803307"/>
            <a:ext cx="10063800" cy="3607650"/>
          </a:xfrm>
          <a:prstGeom prst="rect">
            <a:avLst/>
          </a:prstGeom>
        </p:spPr>
        <p:txBody>
          <a:bodyPr spcFirstLastPara="1" wrap="square" lIns="199975" tIns="199975" rIns="199975" bIns="1999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68150" y="7259685"/>
            <a:ext cx="4724400" cy="21520800"/>
          </a:xfrm>
          <a:prstGeom prst="rect">
            <a:avLst/>
          </a:prstGeom>
        </p:spPr>
        <p:txBody>
          <a:bodyPr spcFirstLastPara="1" wrap="square" lIns="199975" tIns="199975" rIns="199975" bIns="199975" anchor="t" anchorCtr="0">
            <a:normAutofit/>
          </a:bodyPr>
          <a:lstStyle>
            <a:lvl1pPr marL="457200" lvl="0" indent="-425450">
              <a:spcBef>
                <a:spcPts val="0"/>
              </a:spcBef>
              <a:spcAft>
                <a:spcPts val="0"/>
              </a:spcAft>
              <a:buSzPts val="3100"/>
              <a:buChar char="●"/>
              <a:defRPr sz="31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707559" y="7259685"/>
            <a:ext cx="4724400" cy="21520800"/>
          </a:xfrm>
          <a:prstGeom prst="rect">
            <a:avLst/>
          </a:prstGeom>
        </p:spPr>
        <p:txBody>
          <a:bodyPr spcFirstLastPara="1" wrap="square" lIns="199975" tIns="199975" rIns="199975" bIns="199975" anchor="t" anchorCtr="0">
            <a:normAutofit/>
          </a:bodyPr>
          <a:lstStyle>
            <a:lvl1pPr marL="457200" lvl="0" indent="-425450">
              <a:spcBef>
                <a:spcPts val="0"/>
              </a:spcBef>
              <a:spcAft>
                <a:spcPts val="0"/>
              </a:spcAft>
              <a:buSzPts val="3100"/>
              <a:buChar char="●"/>
              <a:defRPr sz="31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0006840" y="29374595"/>
            <a:ext cx="648000" cy="2479500"/>
          </a:xfrm>
          <a:prstGeom prst="rect">
            <a:avLst/>
          </a:prstGeom>
        </p:spPr>
        <p:txBody>
          <a:bodyPr spcFirstLastPara="1" wrap="square" lIns="199975" tIns="199975" rIns="199975" bIns="1999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68150" y="2803307"/>
            <a:ext cx="10063800" cy="3607650"/>
          </a:xfrm>
          <a:prstGeom prst="rect">
            <a:avLst/>
          </a:prstGeom>
        </p:spPr>
        <p:txBody>
          <a:bodyPr spcFirstLastPara="1" wrap="square" lIns="199975" tIns="199975" rIns="199975" bIns="1999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0006840" y="29374595"/>
            <a:ext cx="648000" cy="2479500"/>
          </a:xfrm>
          <a:prstGeom prst="rect">
            <a:avLst/>
          </a:prstGeom>
        </p:spPr>
        <p:txBody>
          <a:bodyPr spcFirstLastPara="1" wrap="square" lIns="199975" tIns="199975" rIns="199975" bIns="1999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68150" y="3499842"/>
            <a:ext cx="3316500" cy="4760100"/>
          </a:xfrm>
          <a:prstGeom prst="rect">
            <a:avLst/>
          </a:prstGeom>
        </p:spPr>
        <p:txBody>
          <a:bodyPr spcFirstLastPara="1" wrap="square" lIns="199975" tIns="199975" rIns="199975" bIns="19997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68150" y="8753387"/>
            <a:ext cx="3316500" cy="20027700"/>
          </a:xfrm>
          <a:prstGeom prst="rect">
            <a:avLst/>
          </a:prstGeom>
        </p:spPr>
        <p:txBody>
          <a:bodyPr spcFirstLastPara="1" wrap="square" lIns="199975" tIns="199975" rIns="199975" bIns="199975" anchor="t" anchorCtr="0">
            <a:normAutofit/>
          </a:bodyPr>
          <a:lstStyle>
            <a:lvl1pPr marL="457200" lvl="0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0006840" y="29374595"/>
            <a:ext cx="648000" cy="2479500"/>
          </a:xfrm>
          <a:prstGeom prst="rect">
            <a:avLst/>
          </a:prstGeom>
        </p:spPr>
        <p:txBody>
          <a:bodyPr spcFirstLastPara="1" wrap="square" lIns="199975" tIns="199975" rIns="199975" bIns="1999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79035" y="2835591"/>
            <a:ext cx="7521000" cy="25768800"/>
          </a:xfrm>
          <a:prstGeom prst="rect">
            <a:avLst/>
          </a:prstGeom>
        </p:spPr>
        <p:txBody>
          <a:bodyPr spcFirstLastPara="1" wrap="square" lIns="199975" tIns="199975" rIns="199975" bIns="19997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1pPr>
            <a:lvl2pPr lvl="1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2pPr>
            <a:lvl3pPr lvl="2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3pPr>
            <a:lvl4pPr lvl="3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4pPr>
            <a:lvl5pPr lvl="4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5pPr>
            <a:lvl6pPr lvl="5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6pPr>
            <a:lvl7pPr lvl="6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7pPr>
            <a:lvl8pPr lvl="7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8pPr>
            <a:lvl9pPr lvl="8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0006840" y="29374595"/>
            <a:ext cx="648000" cy="2479500"/>
          </a:xfrm>
          <a:prstGeom prst="rect">
            <a:avLst/>
          </a:prstGeom>
        </p:spPr>
        <p:txBody>
          <a:bodyPr spcFirstLastPara="1" wrap="square" lIns="199975" tIns="199975" rIns="199975" bIns="1999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400000" y="-788"/>
            <a:ext cx="5400000" cy="3240000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99975" tIns="199975" rIns="199975" bIns="1999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13583" y="7768032"/>
            <a:ext cx="4777800" cy="9337500"/>
          </a:xfrm>
          <a:prstGeom prst="rect">
            <a:avLst/>
          </a:prstGeom>
        </p:spPr>
        <p:txBody>
          <a:bodyPr spcFirstLastPara="1" wrap="square" lIns="199975" tIns="199975" rIns="199975" bIns="1999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13583" y="17657166"/>
            <a:ext cx="4777800" cy="7780050"/>
          </a:xfrm>
          <a:prstGeom prst="rect">
            <a:avLst/>
          </a:prstGeom>
        </p:spPr>
        <p:txBody>
          <a:bodyPr spcFirstLastPara="1" wrap="square" lIns="199975" tIns="199975" rIns="199975" bIns="199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834055" y="4561103"/>
            <a:ext cx="4531800" cy="23276250"/>
          </a:xfrm>
          <a:prstGeom prst="rect">
            <a:avLst/>
          </a:prstGeom>
        </p:spPr>
        <p:txBody>
          <a:bodyPr spcFirstLastPara="1" wrap="square" lIns="199975" tIns="199975" rIns="199975" bIns="199975" anchor="ctr" anchorCtr="0">
            <a:normAutofit/>
          </a:bodyPr>
          <a:lstStyle>
            <a:lvl1pPr marL="457200" lvl="0" indent="-476250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1pPr>
            <a:lvl2pPr marL="914400" lvl="1" indent="-425450"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2pPr>
            <a:lvl3pPr marL="1371600" lvl="2" indent="-425450"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3pPr>
            <a:lvl4pPr marL="1828800" lvl="3" indent="-425450"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4pPr>
            <a:lvl5pPr marL="2286000" lvl="4" indent="-425450"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5pPr>
            <a:lvl6pPr marL="2743200" lvl="5" indent="-425450"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6pPr>
            <a:lvl7pPr marL="3200400" lvl="6" indent="-425450"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7pPr>
            <a:lvl8pPr marL="3657600" lvl="7" indent="-425450"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8pPr>
            <a:lvl9pPr marL="4114800" lvl="8" indent="-425450"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0006840" y="29374595"/>
            <a:ext cx="648000" cy="2479500"/>
          </a:xfrm>
          <a:prstGeom prst="rect">
            <a:avLst/>
          </a:prstGeom>
        </p:spPr>
        <p:txBody>
          <a:bodyPr spcFirstLastPara="1" wrap="square" lIns="199975" tIns="199975" rIns="199975" bIns="1999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68150" y="26649291"/>
            <a:ext cx="7085100" cy="3811500"/>
          </a:xfrm>
          <a:prstGeom prst="rect">
            <a:avLst/>
          </a:prstGeom>
        </p:spPr>
        <p:txBody>
          <a:bodyPr spcFirstLastPara="1" wrap="square" lIns="199975" tIns="199975" rIns="199975" bIns="19997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0006840" y="29374595"/>
            <a:ext cx="648000" cy="2479500"/>
          </a:xfrm>
          <a:prstGeom prst="rect">
            <a:avLst/>
          </a:prstGeom>
        </p:spPr>
        <p:txBody>
          <a:bodyPr spcFirstLastPara="1" wrap="square" lIns="199975" tIns="199975" rIns="199975" bIns="1999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68150" y="2803307"/>
            <a:ext cx="10063800" cy="360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9975" tIns="199975" rIns="199975" bIns="1999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None/>
              <a:defRPr sz="61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None/>
              <a:defRPr sz="61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None/>
              <a:defRPr sz="61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None/>
              <a:defRPr sz="61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None/>
              <a:defRPr sz="61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None/>
              <a:defRPr sz="61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None/>
              <a:defRPr sz="61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None/>
              <a:defRPr sz="61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None/>
              <a:defRPr sz="6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68150" y="7259685"/>
            <a:ext cx="10063800" cy="21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9975" tIns="199975" rIns="199975" bIns="199975" anchor="t" anchorCtr="0">
            <a:normAutofit/>
          </a:bodyPr>
          <a:lstStyle>
            <a:lvl1pPr marL="457200" lvl="0" indent="-476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Char char="●"/>
              <a:defRPr sz="3900">
                <a:solidFill>
                  <a:schemeClr val="dk2"/>
                </a:solidFill>
              </a:defRPr>
            </a:lvl1pPr>
            <a:lvl2pPr marL="914400" lvl="1" indent="-425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Char char="○"/>
              <a:defRPr sz="3100">
                <a:solidFill>
                  <a:schemeClr val="dk2"/>
                </a:solidFill>
              </a:defRPr>
            </a:lvl2pPr>
            <a:lvl3pPr marL="1371600" lvl="2" indent="-425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Char char="■"/>
              <a:defRPr sz="3100">
                <a:solidFill>
                  <a:schemeClr val="dk2"/>
                </a:solidFill>
              </a:defRPr>
            </a:lvl3pPr>
            <a:lvl4pPr marL="1828800" lvl="3" indent="-425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Char char="●"/>
              <a:defRPr sz="3100">
                <a:solidFill>
                  <a:schemeClr val="dk2"/>
                </a:solidFill>
              </a:defRPr>
            </a:lvl4pPr>
            <a:lvl5pPr marL="2286000" lvl="4" indent="-425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Char char="○"/>
              <a:defRPr sz="3100">
                <a:solidFill>
                  <a:schemeClr val="dk2"/>
                </a:solidFill>
              </a:defRPr>
            </a:lvl5pPr>
            <a:lvl6pPr marL="2743200" lvl="5" indent="-425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Char char="■"/>
              <a:defRPr sz="3100">
                <a:solidFill>
                  <a:schemeClr val="dk2"/>
                </a:solidFill>
              </a:defRPr>
            </a:lvl6pPr>
            <a:lvl7pPr marL="3200400" lvl="6" indent="-425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Char char="●"/>
              <a:defRPr sz="3100">
                <a:solidFill>
                  <a:schemeClr val="dk2"/>
                </a:solidFill>
              </a:defRPr>
            </a:lvl7pPr>
            <a:lvl8pPr marL="3657600" lvl="7" indent="-425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Char char="○"/>
              <a:defRPr sz="3100">
                <a:solidFill>
                  <a:schemeClr val="dk2"/>
                </a:solidFill>
              </a:defRPr>
            </a:lvl8pPr>
            <a:lvl9pPr marL="4114800" lvl="8" indent="-425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Char char="■"/>
              <a:defRPr sz="3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006840" y="29374595"/>
            <a:ext cx="648000" cy="24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9975" tIns="199975" rIns="199975" bIns="199975" anchor="ctr" anchorCtr="0">
            <a:normAutofit/>
          </a:bodyPr>
          <a:lstStyle>
            <a:lvl1pPr lvl="0" algn="r">
              <a:buNone/>
              <a:defRPr sz="2200">
                <a:solidFill>
                  <a:schemeClr val="dk2"/>
                </a:solidFill>
              </a:defRPr>
            </a:lvl1pPr>
            <a:lvl2pPr lvl="1" algn="r">
              <a:buNone/>
              <a:defRPr sz="2200">
                <a:solidFill>
                  <a:schemeClr val="dk2"/>
                </a:solidFill>
              </a:defRPr>
            </a:lvl2pPr>
            <a:lvl3pPr lvl="2" algn="r">
              <a:buNone/>
              <a:defRPr sz="2200">
                <a:solidFill>
                  <a:schemeClr val="dk2"/>
                </a:solidFill>
              </a:defRPr>
            </a:lvl3pPr>
            <a:lvl4pPr lvl="3" algn="r">
              <a:buNone/>
              <a:defRPr sz="2200">
                <a:solidFill>
                  <a:schemeClr val="dk2"/>
                </a:solidFill>
              </a:defRPr>
            </a:lvl4pPr>
            <a:lvl5pPr lvl="4" algn="r">
              <a:buNone/>
              <a:defRPr sz="2200">
                <a:solidFill>
                  <a:schemeClr val="dk2"/>
                </a:solidFill>
              </a:defRPr>
            </a:lvl5pPr>
            <a:lvl6pPr lvl="5" algn="r">
              <a:buNone/>
              <a:defRPr sz="2200">
                <a:solidFill>
                  <a:schemeClr val="dk2"/>
                </a:solidFill>
              </a:defRPr>
            </a:lvl6pPr>
            <a:lvl7pPr lvl="6" algn="r">
              <a:buNone/>
              <a:defRPr sz="2200">
                <a:solidFill>
                  <a:schemeClr val="dk2"/>
                </a:solidFill>
              </a:defRPr>
            </a:lvl7pPr>
            <a:lvl8pPr lvl="7" algn="r">
              <a:buNone/>
              <a:defRPr sz="2200">
                <a:solidFill>
                  <a:schemeClr val="dk2"/>
                </a:solidFill>
              </a:defRPr>
            </a:lvl8pPr>
            <a:lvl9pPr lvl="8" algn="r">
              <a:buNone/>
              <a:defRPr sz="22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2218082"/>
            <a:ext cx="10800000" cy="2436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ko" sz="3500" dirty="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H E  W E D D I N G  O F</a:t>
            </a:r>
            <a:endParaRPr sz="3500" dirty="0">
              <a:solidFill>
                <a:srgbClr val="6AA8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/>
            <a:endParaRPr sz="3500" dirty="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/>
            <a:r>
              <a:rPr lang="ko" altLang="en-US" sz="5500" b="1" dirty="0">
                <a:latin typeface="Times New Roman" panose="02020603050405020304" pitchFamily="18" charset="0"/>
                <a:ea typeface="KoreanEJNBL" panose="02020600000000000000" pitchFamily="18" charset="-127"/>
                <a:cs typeface="Times New Roman" panose="02020603050405020304" pitchFamily="18" charset="0"/>
                <a:sym typeface="Verdana"/>
              </a:rPr>
              <a:t>강 민 구  </a:t>
            </a:r>
            <a:r>
              <a:rPr lang="en-US" altLang="ko" sz="5500" b="1" dirty="0">
                <a:latin typeface="KoreanEJNBL" panose="02020600000000000000" pitchFamily="18" charset="-127"/>
                <a:ea typeface="KoreanEJNBL" panose="02020600000000000000" pitchFamily="18" charset="-127"/>
                <a:cs typeface="Times New Roman"/>
                <a:sym typeface="Times New Roman"/>
              </a:rPr>
              <a:t>&amp;</a:t>
            </a:r>
            <a:r>
              <a:rPr lang="ko" altLang="en-US" sz="5500" b="1" dirty="0">
                <a:latin typeface="KoreanEJNBL" panose="02020600000000000000" pitchFamily="18" charset="-127"/>
                <a:ea typeface="KoreanEJNBL" panose="02020600000000000000" pitchFamily="18" charset="-127"/>
                <a:cs typeface="Times New Roman"/>
                <a:sym typeface="Times New Roman"/>
              </a:rPr>
              <a:t> </a:t>
            </a:r>
            <a:r>
              <a:rPr lang="ko" altLang="en-US" sz="5500" b="1" dirty="0">
                <a:latin typeface="KoreanEJNBL" panose="02020600000000000000" pitchFamily="18" charset="-127"/>
                <a:ea typeface="KoreanEJNBL" panose="02020600000000000000" pitchFamily="18" charset="-127"/>
                <a:cs typeface="Verdana"/>
                <a:sym typeface="Verdana"/>
              </a:rPr>
              <a:t> </a:t>
            </a:r>
            <a:r>
              <a:rPr lang="ko" altLang="en-US" sz="5500" b="1" dirty="0">
                <a:latin typeface="Times New Roman" panose="02020603050405020304" pitchFamily="18" charset="0"/>
                <a:ea typeface="KoreanEJNBL" panose="02020600000000000000" pitchFamily="18" charset="-127"/>
                <a:cs typeface="Times New Roman" panose="02020603050405020304" pitchFamily="18" charset="0"/>
                <a:sym typeface="Verdana"/>
              </a:rPr>
              <a:t>이 효 원</a:t>
            </a:r>
            <a:endParaRPr sz="5500" b="1" dirty="0">
              <a:latin typeface="Times New Roman" panose="02020603050405020304" pitchFamily="18" charset="0"/>
              <a:ea typeface="KoreanEJNBL" panose="02020600000000000000" pitchFamily="18" charset="-127"/>
              <a:cs typeface="Times New Roman" panose="02020603050405020304" pitchFamily="18" charset="0"/>
              <a:sym typeface="Verdana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6129"/>
          <a:stretch/>
        </p:blipFill>
        <p:spPr>
          <a:xfrm>
            <a:off x="884850" y="5513116"/>
            <a:ext cx="9030300" cy="125985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  <a:effectLst>
            <a:outerShdw blurRad="528638" dist="180975" algn="bl" rotWithShape="0">
              <a:srgbClr val="000000">
                <a:alpha val="23000"/>
              </a:srgbClr>
            </a:outerShdw>
          </a:effectLst>
        </p:spPr>
      </p:pic>
      <p:sp>
        <p:nvSpPr>
          <p:cNvPr id="56" name="Google Shape;56;p13"/>
          <p:cNvSpPr txBox="1"/>
          <p:nvPr/>
        </p:nvSpPr>
        <p:spPr>
          <a:xfrm>
            <a:off x="0" y="19403983"/>
            <a:ext cx="10800000" cy="18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ko" sz="4000" dirty="0">
                <a:latin typeface="KoreanEJNBL" panose="02020600000000000000" pitchFamily="18" charset="-127"/>
                <a:ea typeface="KoreanEJNBL" panose="02020600000000000000" pitchFamily="18" charset="-127"/>
                <a:cs typeface="Verdana"/>
                <a:sym typeface="Verdana"/>
              </a:rPr>
              <a:t>2025</a:t>
            </a:r>
            <a:r>
              <a:rPr lang="ko" altLang="en-US" sz="4000" dirty="0">
                <a:latin typeface="KoreanEJNBL" panose="02020600000000000000" pitchFamily="18" charset="-127"/>
                <a:ea typeface="KoreanEJNBL" panose="02020600000000000000" pitchFamily="18" charset="-127"/>
                <a:cs typeface="Verdana"/>
                <a:sym typeface="Verdana"/>
              </a:rPr>
              <a:t>년 </a:t>
            </a:r>
            <a:r>
              <a:rPr lang="en-US" altLang="ko" sz="4000" dirty="0">
                <a:latin typeface="KoreanEJNBL" panose="02020600000000000000" pitchFamily="18" charset="-127"/>
                <a:ea typeface="KoreanEJNBL" panose="02020600000000000000" pitchFamily="18" charset="-127"/>
                <a:cs typeface="Verdana"/>
                <a:sym typeface="Verdana"/>
              </a:rPr>
              <a:t>5</a:t>
            </a:r>
            <a:r>
              <a:rPr lang="ko" altLang="en-US" sz="4000" dirty="0">
                <a:latin typeface="KoreanEJNBL" panose="02020600000000000000" pitchFamily="18" charset="-127"/>
                <a:ea typeface="KoreanEJNBL" panose="02020600000000000000" pitchFamily="18" charset="-127"/>
                <a:cs typeface="Verdana"/>
                <a:sym typeface="Verdana"/>
              </a:rPr>
              <a:t>월 </a:t>
            </a:r>
            <a:r>
              <a:rPr lang="en-US" altLang="ko" sz="4000" dirty="0">
                <a:latin typeface="KoreanEJNBL" panose="02020600000000000000" pitchFamily="18" charset="-127"/>
                <a:ea typeface="KoreanEJNBL" panose="02020600000000000000" pitchFamily="18" charset="-127"/>
                <a:cs typeface="Verdana"/>
                <a:sym typeface="Verdana"/>
              </a:rPr>
              <a:t>24</a:t>
            </a:r>
            <a:r>
              <a:rPr lang="ko" altLang="en-US" sz="4000" dirty="0">
                <a:latin typeface="KoreanEJNBL" panose="02020600000000000000" pitchFamily="18" charset="-127"/>
                <a:ea typeface="KoreanEJNBL" panose="02020600000000000000" pitchFamily="18" charset="-127"/>
                <a:cs typeface="Verdana"/>
                <a:sym typeface="Verdana"/>
              </a:rPr>
              <a:t>일 토요일 오전 </a:t>
            </a:r>
            <a:r>
              <a:rPr lang="en-US" altLang="ko" sz="4000" dirty="0">
                <a:latin typeface="KoreanEJNBL" panose="02020600000000000000" pitchFamily="18" charset="-127"/>
                <a:ea typeface="KoreanEJNBL" panose="02020600000000000000" pitchFamily="18" charset="-127"/>
                <a:cs typeface="Verdana"/>
                <a:sym typeface="Verdana"/>
              </a:rPr>
              <a:t>11</a:t>
            </a:r>
            <a:r>
              <a:rPr lang="ko" altLang="en-US" sz="4000" dirty="0">
                <a:latin typeface="KoreanEJNBL" panose="02020600000000000000" pitchFamily="18" charset="-127"/>
                <a:ea typeface="KoreanEJNBL" panose="02020600000000000000" pitchFamily="18" charset="-127"/>
                <a:cs typeface="Verdana"/>
                <a:sym typeface="Verdana"/>
              </a:rPr>
              <a:t>시</a:t>
            </a:r>
            <a:endParaRPr sz="4000" dirty="0">
              <a:latin typeface="KoreanEJNBL" panose="02020600000000000000" pitchFamily="18" charset="-127"/>
              <a:ea typeface="KoreanEJNBL" panose="02020600000000000000" pitchFamily="18" charset="-127"/>
              <a:cs typeface="Verdana"/>
              <a:sym typeface="Verdana"/>
            </a:endParaRPr>
          </a:p>
          <a:p>
            <a:endParaRPr sz="2000" dirty="0">
              <a:latin typeface="KoreanEJNBL" panose="02020600000000000000" pitchFamily="18" charset="-127"/>
              <a:ea typeface="KoreanEJNBL" panose="02020600000000000000" pitchFamily="18" charset="-127"/>
              <a:cs typeface="Verdana"/>
              <a:sym typeface="Verdana"/>
            </a:endParaRPr>
          </a:p>
          <a:p>
            <a:pPr algn="ctr"/>
            <a:r>
              <a:rPr lang="ko" altLang="en-US" sz="4500" dirty="0">
                <a:latin typeface="KoreanEJNBL" panose="02020600000000000000" pitchFamily="18" charset="-127"/>
                <a:ea typeface="KoreanEJNBL" panose="02020600000000000000" pitchFamily="18" charset="-127"/>
                <a:cs typeface="Verdana"/>
                <a:sym typeface="Verdana"/>
              </a:rPr>
              <a:t>광화문 새문안교회</a:t>
            </a:r>
            <a:endParaRPr sz="4500" dirty="0">
              <a:latin typeface="KoreanEJNBL" panose="02020600000000000000" pitchFamily="18" charset="-127"/>
              <a:ea typeface="KoreanEJNBL" panose="02020600000000000000" pitchFamily="18" charset="-127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0" y="2062832"/>
            <a:ext cx="10800000" cy="134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ko" sz="3500" dirty="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N V I T A T I O N</a:t>
            </a:r>
            <a:endParaRPr sz="3500" dirty="0">
              <a:solidFill>
                <a:srgbClr val="6AA8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/>
            <a:endParaRPr sz="2000" dirty="0">
              <a:solidFill>
                <a:srgbClr val="6AA8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/>
            <a:r>
              <a:rPr lang="ko" altLang="en-US" sz="4000" dirty="0">
                <a:solidFill>
                  <a:srgbClr val="6AA84F"/>
                </a:solidFill>
                <a:latin typeface="Times New Roman" panose="02020603050405020304" pitchFamily="18" charset="0"/>
                <a:ea typeface="KoreanEJNBL" panose="02020600000000000000" pitchFamily="18" charset="-127"/>
                <a:cs typeface="Times New Roman" panose="02020603050405020304" pitchFamily="18" charset="0"/>
                <a:sym typeface="Times New Roman"/>
              </a:rPr>
              <a:t>초 대 합 니 다</a:t>
            </a:r>
            <a:endParaRPr sz="4000" dirty="0">
              <a:solidFill>
                <a:srgbClr val="6AA84F"/>
              </a:solidFill>
              <a:latin typeface="Times New Roman" panose="02020603050405020304" pitchFamily="18" charset="0"/>
              <a:ea typeface="KoreanEJNBL" panose="02020600000000000000" pitchFamily="18" charset="-127"/>
              <a:cs typeface="Times New Roman" panose="02020603050405020304" pitchFamily="18" charset="0"/>
              <a:sym typeface="Times New Roman"/>
            </a:endParaRPr>
          </a:p>
          <a:p>
            <a:pPr algn="ctr"/>
            <a:endParaRPr sz="3000" dirty="0">
              <a:latin typeface="Verdana"/>
              <a:ea typeface="Verdana"/>
              <a:cs typeface="Verdana"/>
              <a:sym typeface="Verdana"/>
            </a:endParaRPr>
          </a:p>
          <a:p>
            <a:pPr algn="ctr"/>
            <a:endParaRPr lang="en-US" sz="3000" dirty="0">
              <a:latin typeface="Verdana"/>
              <a:ea typeface="Verdana"/>
              <a:cs typeface="Verdana"/>
              <a:sym typeface="Verdana"/>
            </a:endParaRPr>
          </a:p>
          <a:p>
            <a:pPr algn="ctr"/>
            <a:endParaRPr sz="3000" dirty="0">
              <a:latin typeface="Verdana"/>
              <a:ea typeface="Verdana"/>
              <a:cs typeface="Verdana"/>
              <a:sym typeface="Verdana"/>
            </a:endParaRPr>
          </a:p>
          <a:p>
            <a:pPr algn="ctr"/>
            <a:endParaRPr sz="3000" dirty="0">
              <a:latin typeface="Verdana"/>
              <a:ea typeface="Verdana"/>
              <a:cs typeface="Verdana"/>
              <a:sym typeface="Verdana"/>
            </a:endParaRPr>
          </a:p>
          <a:p>
            <a:pPr algn="ctr"/>
            <a:r>
              <a:rPr lang="ko" altLang="en-US" sz="3500" dirty="0">
                <a:solidFill>
                  <a:srgbClr val="595959"/>
                </a:solidFill>
                <a:latin typeface="KoreanEJNBL" panose="02020600000000000000" pitchFamily="18" charset="-127"/>
                <a:ea typeface="KoreanEJNBL" panose="02020600000000000000" pitchFamily="18" charset="-127"/>
                <a:cs typeface="Verdana"/>
                <a:sym typeface="Verdana"/>
              </a:rPr>
              <a:t>각자의 목표로 나아가던 선후배 사이에서</a:t>
            </a:r>
            <a:endParaRPr sz="3500" dirty="0">
              <a:solidFill>
                <a:srgbClr val="595959"/>
              </a:solidFill>
              <a:latin typeface="KoreanEJNBL" panose="02020600000000000000" pitchFamily="18" charset="-127"/>
              <a:ea typeface="KoreanEJNBL" panose="02020600000000000000" pitchFamily="18" charset="-127"/>
              <a:cs typeface="Verdana"/>
              <a:sym typeface="Verdana"/>
            </a:endParaRPr>
          </a:p>
          <a:p>
            <a:pPr algn="ctr"/>
            <a:endParaRPr sz="3500" dirty="0">
              <a:solidFill>
                <a:srgbClr val="595959"/>
              </a:solidFill>
              <a:latin typeface="KoreanEJNBL" panose="02020600000000000000" pitchFamily="18" charset="-127"/>
              <a:ea typeface="KoreanEJNBL" panose="02020600000000000000" pitchFamily="18" charset="-127"/>
              <a:cs typeface="Verdana"/>
              <a:sym typeface="Verdana"/>
            </a:endParaRPr>
          </a:p>
          <a:p>
            <a:pPr algn="ctr"/>
            <a:r>
              <a:rPr lang="ko" altLang="en-US" sz="3500" dirty="0">
                <a:solidFill>
                  <a:srgbClr val="595959"/>
                </a:solidFill>
                <a:latin typeface="KoreanEJNBL" panose="02020600000000000000" pitchFamily="18" charset="-127"/>
                <a:ea typeface="KoreanEJNBL" panose="02020600000000000000" pitchFamily="18" charset="-127"/>
                <a:cs typeface="Verdana"/>
                <a:sym typeface="Verdana"/>
              </a:rPr>
              <a:t>이제는 서로에게 나아가는 부부가 되고자 합니다</a:t>
            </a:r>
            <a:r>
              <a:rPr lang="en-US" altLang="ko" sz="3500" dirty="0">
                <a:solidFill>
                  <a:srgbClr val="595959"/>
                </a:solidFill>
                <a:latin typeface="KoreanEJNBL" panose="02020600000000000000" pitchFamily="18" charset="-127"/>
                <a:ea typeface="KoreanEJNBL" panose="02020600000000000000" pitchFamily="18" charset="-127"/>
                <a:cs typeface="Verdana"/>
                <a:sym typeface="Verdana"/>
              </a:rPr>
              <a:t>.</a:t>
            </a:r>
            <a:endParaRPr sz="3500" dirty="0">
              <a:solidFill>
                <a:srgbClr val="595959"/>
              </a:solidFill>
              <a:latin typeface="KoreanEJNBL" panose="02020600000000000000" pitchFamily="18" charset="-127"/>
              <a:ea typeface="KoreanEJNBL" panose="02020600000000000000" pitchFamily="18" charset="-127"/>
              <a:cs typeface="Verdana"/>
              <a:sym typeface="Verdana"/>
            </a:endParaRPr>
          </a:p>
          <a:p>
            <a:pPr algn="ctr"/>
            <a:endParaRPr sz="3500" dirty="0">
              <a:solidFill>
                <a:srgbClr val="595959"/>
              </a:solidFill>
              <a:latin typeface="KoreanEJNBL" panose="02020600000000000000" pitchFamily="18" charset="-127"/>
              <a:ea typeface="KoreanEJNBL" panose="02020600000000000000" pitchFamily="18" charset="-127"/>
              <a:cs typeface="Verdana"/>
              <a:sym typeface="Verdana"/>
            </a:endParaRPr>
          </a:p>
          <a:p>
            <a:pPr algn="ctr"/>
            <a:endParaRPr sz="3500" dirty="0">
              <a:solidFill>
                <a:srgbClr val="595959"/>
              </a:solidFill>
              <a:latin typeface="KoreanEJNBL" panose="02020600000000000000" pitchFamily="18" charset="-127"/>
              <a:ea typeface="KoreanEJNBL" panose="02020600000000000000" pitchFamily="18" charset="-127"/>
              <a:cs typeface="Verdana"/>
              <a:sym typeface="Verdana"/>
            </a:endParaRPr>
          </a:p>
          <a:p>
            <a:pPr algn="ctr"/>
            <a:r>
              <a:rPr lang="ko" altLang="en-US" sz="3500" dirty="0">
                <a:solidFill>
                  <a:srgbClr val="595959"/>
                </a:solidFill>
                <a:latin typeface="KoreanEJNBL" panose="02020600000000000000" pitchFamily="18" charset="-127"/>
                <a:ea typeface="KoreanEJNBL" panose="02020600000000000000" pitchFamily="18" charset="-127"/>
                <a:cs typeface="Verdana"/>
                <a:sym typeface="Verdana"/>
              </a:rPr>
              <a:t>저희 두 사람이 첫걸음을 내딛는</a:t>
            </a:r>
            <a:endParaRPr sz="3500" dirty="0">
              <a:solidFill>
                <a:srgbClr val="595959"/>
              </a:solidFill>
              <a:latin typeface="KoreanEJNBL" panose="02020600000000000000" pitchFamily="18" charset="-127"/>
              <a:ea typeface="KoreanEJNBL" panose="02020600000000000000" pitchFamily="18" charset="-127"/>
              <a:cs typeface="Verdana"/>
              <a:sym typeface="Verdana"/>
            </a:endParaRPr>
          </a:p>
          <a:p>
            <a:pPr algn="ctr"/>
            <a:endParaRPr sz="3500" dirty="0">
              <a:solidFill>
                <a:srgbClr val="595959"/>
              </a:solidFill>
              <a:latin typeface="KoreanEJNBL" panose="02020600000000000000" pitchFamily="18" charset="-127"/>
              <a:ea typeface="KoreanEJNBL" panose="02020600000000000000" pitchFamily="18" charset="-127"/>
              <a:cs typeface="Verdana"/>
              <a:sym typeface="Verdana"/>
            </a:endParaRPr>
          </a:p>
          <a:p>
            <a:pPr algn="ctr"/>
            <a:r>
              <a:rPr lang="ko" altLang="en-US" sz="3500" dirty="0">
                <a:solidFill>
                  <a:srgbClr val="595959"/>
                </a:solidFill>
                <a:latin typeface="KoreanEJNBL" panose="02020600000000000000" pitchFamily="18" charset="-127"/>
                <a:ea typeface="KoreanEJNBL" panose="02020600000000000000" pitchFamily="18" charset="-127"/>
                <a:cs typeface="Verdana"/>
                <a:sym typeface="Verdana"/>
              </a:rPr>
              <a:t>뜻깊은 자리에 함께해 주시면</a:t>
            </a:r>
            <a:endParaRPr sz="3500" dirty="0">
              <a:solidFill>
                <a:srgbClr val="595959"/>
              </a:solidFill>
              <a:latin typeface="KoreanEJNBL" panose="02020600000000000000" pitchFamily="18" charset="-127"/>
              <a:ea typeface="KoreanEJNBL" panose="02020600000000000000" pitchFamily="18" charset="-127"/>
              <a:cs typeface="Verdana"/>
              <a:sym typeface="Verdana"/>
            </a:endParaRPr>
          </a:p>
          <a:p>
            <a:pPr algn="ctr"/>
            <a:endParaRPr sz="3500" dirty="0">
              <a:solidFill>
                <a:srgbClr val="595959"/>
              </a:solidFill>
              <a:latin typeface="KoreanEJNBL" panose="02020600000000000000" pitchFamily="18" charset="-127"/>
              <a:ea typeface="KoreanEJNBL" panose="02020600000000000000" pitchFamily="18" charset="-127"/>
              <a:cs typeface="Verdana"/>
              <a:sym typeface="Verdana"/>
            </a:endParaRPr>
          </a:p>
          <a:p>
            <a:pPr algn="ctr"/>
            <a:r>
              <a:rPr lang="ko" altLang="en-US" sz="3500" dirty="0">
                <a:solidFill>
                  <a:srgbClr val="595959"/>
                </a:solidFill>
                <a:latin typeface="KoreanEJNBL" panose="02020600000000000000" pitchFamily="18" charset="-127"/>
                <a:ea typeface="KoreanEJNBL" panose="02020600000000000000" pitchFamily="18" charset="-127"/>
                <a:cs typeface="Verdana"/>
                <a:sym typeface="Verdana"/>
              </a:rPr>
              <a:t>더없는 기쁨으로 간직하겠습니다</a:t>
            </a:r>
            <a:r>
              <a:rPr lang="en-US" altLang="ko" sz="3500" dirty="0">
                <a:solidFill>
                  <a:srgbClr val="595959"/>
                </a:solidFill>
                <a:latin typeface="KoreanEJNBL" panose="02020600000000000000" pitchFamily="18" charset="-127"/>
                <a:ea typeface="KoreanEJNBL" panose="02020600000000000000" pitchFamily="18" charset="-127"/>
                <a:cs typeface="Verdana"/>
                <a:sym typeface="Verdana"/>
              </a:rPr>
              <a:t>.</a:t>
            </a:r>
            <a:endParaRPr sz="3500" dirty="0">
              <a:solidFill>
                <a:srgbClr val="595959"/>
              </a:solidFill>
              <a:latin typeface="KoreanEJNBL" panose="02020600000000000000" pitchFamily="18" charset="-127"/>
              <a:ea typeface="KoreanEJNBL" panose="02020600000000000000" pitchFamily="18" charset="-127"/>
              <a:cs typeface="Verdana"/>
              <a:sym typeface="Verdana"/>
            </a:endParaRPr>
          </a:p>
          <a:p>
            <a:pPr algn="ctr"/>
            <a:endParaRPr sz="3000" dirty="0">
              <a:latin typeface="KoreanEJNBL" panose="02020600000000000000" pitchFamily="18" charset="-127"/>
              <a:ea typeface="KoreanEJNBL" panose="02020600000000000000" pitchFamily="18" charset="-127"/>
              <a:cs typeface="Verdana"/>
              <a:sym typeface="Verdana"/>
            </a:endParaRPr>
          </a:p>
          <a:p>
            <a:pPr algn="ctr"/>
            <a:endParaRPr sz="3000" dirty="0">
              <a:latin typeface="KoreanEJNBL" panose="02020600000000000000" pitchFamily="18" charset="-127"/>
              <a:ea typeface="KoreanEJNBL" panose="02020600000000000000" pitchFamily="18" charset="-127"/>
              <a:cs typeface="Verdana"/>
              <a:sym typeface="Verdana"/>
            </a:endParaRPr>
          </a:p>
          <a:p>
            <a:pPr algn="ctr"/>
            <a:endParaRPr lang="en-US" sz="3000" dirty="0">
              <a:latin typeface="KoreanEJNBL" panose="02020600000000000000" pitchFamily="18" charset="-127"/>
              <a:ea typeface="KoreanEJNBL" panose="02020600000000000000" pitchFamily="18" charset="-127"/>
              <a:cs typeface="Verdana"/>
              <a:sym typeface="Verdana"/>
            </a:endParaRPr>
          </a:p>
          <a:p>
            <a:pPr algn="ctr"/>
            <a:endParaRPr sz="3000" dirty="0">
              <a:latin typeface="KoreanEJNBL" panose="02020600000000000000" pitchFamily="18" charset="-127"/>
              <a:ea typeface="KoreanEJNBL" panose="02020600000000000000" pitchFamily="18" charset="-127"/>
              <a:cs typeface="Verdana"/>
              <a:sym typeface="Verdana"/>
            </a:endParaRPr>
          </a:p>
          <a:p>
            <a:pPr algn="ctr"/>
            <a:endParaRPr sz="3000" dirty="0">
              <a:latin typeface="KoreanEJNBL" panose="02020600000000000000" pitchFamily="18" charset="-127"/>
              <a:ea typeface="KoreanEJNBL" panose="02020600000000000000" pitchFamily="18" charset="-127"/>
              <a:cs typeface="Verdana"/>
              <a:sym typeface="Verdana"/>
            </a:endParaRPr>
          </a:p>
          <a:p>
            <a:pPr algn="ctr"/>
            <a:r>
              <a:rPr lang="ko" altLang="en-US" sz="4500" b="1" dirty="0">
                <a:latin typeface="KoreanEJNBL" panose="02020600000000000000" pitchFamily="18" charset="-127"/>
                <a:ea typeface="KoreanEJNBL" panose="02020600000000000000" pitchFamily="18" charset="-127"/>
                <a:cs typeface="Verdana"/>
                <a:sym typeface="Verdana"/>
              </a:rPr>
              <a:t>강 경 완 </a:t>
            </a:r>
            <a:r>
              <a:rPr lang="en-US" altLang="ko" sz="4500" b="1" dirty="0">
                <a:latin typeface="KoreanEJNBL" panose="02020600000000000000" pitchFamily="18" charset="-127"/>
                <a:ea typeface="KoreanEJNBL" panose="02020600000000000000" pitchFamily="18" charset="-127"/>
                <a:cs typeface="Verdana"/>
                <a:sym typeface="Verdana"/>
              </a:rPr>
              <a:t>· </a:t>
            </a:r>
            <a:r>
              <a:rPr lang="ko" altLang="en-US" sz="4500" b="1" dirty="0">
                <a:latin typeface="KoreanEJNBL" panose="02020600000000000000" pitchFamily="18" charset="-127"/>
                <a:ea typeface="KoreanEJNBL" panose="02020600000000000000" pitchFamily="18" charset="-127"/>
                <a:cs typeface="Verdana"/>
                <a:sym typeface="Verdana"/>
              </a:rPr>
              <a:t>김 은 희</a:t>
            </a:r>
            <a:r>
              <a:rPr lang="ko" altLang="en-US" sz="3500" dirty="0">
                <a:latin typeface="KoreanEJNBL" panose="02020600000000000000" pitchFamily="18" charset="-127"/>
                <a:ea typeface="KoreanEJNBL" panose="02020600000000000000" pitchFamily="18" charset="-127"/>
                <a:cs typeface="Verdana"/>
                <a:sym typeface="Verdana"/>
              </a:rPr>
              <a:t>  </a:t>
            </a:r>
            <a:r>
              <a:rPr lang="ko" altLang="en-US" sz="3500" dirty="0">
                <a:solidFill>
                  <a:srgbClr val="666666"/>
                </a:solidFill>
                <a:latin typeface="KoreanEJNBL" panose="02020600000000000000" pitchFamily="18" charset="-127"/>
                <a:ea typeface="KoreanEJNBL" panose="02020600000000000000" pitchFamily="18" charset="-127"/>
                <a:cs typeface="Verdana"/>
                <a:sym typeface="Verdana"/>
              </a:rPr>
              <a:t>의 장남</a:t>
            </a:r>
            <a:r>
              <a:rPr lang="ko" altLang="en-US" sz="3500" dirty="0">
                <a:latin typeface="KoreanEJNBL" panose="02020600000000000000" pitchFamily="18" charset="-127"/>
                <a:ea typeface="KoreanEJNBL" panose="02020600000000000000" pitchFamily="18" charset="-127"/>
                <a:cs typeface="Verdana"/>
                <a:sym typeface="Verdana"/>
              </a:rPr>
              <a:t>   </a:t>
            </a:r>
            <a:r>
              <a:rPr lang="ko" altLang="en-US" sz="4500" b="1" dirty="0">
                <a:latin typeface="KoreanEJNBL" panose="02020600000000000000" pitchFamily="18" charset="-127"/>
                <a:ea typeface="KoreanEJNBL" panose="02020600000000000000" pitchFamily="18" charset="-127"/>
                <a:cs typeface="Verdana"/>
                <a:sym typeface="Verdana"/>
              </a:rPr>
              <a:t>강 민 구</a:t>
            </a:r>
            <a:endParaRPr sz="4500" b="1" dirty="0">
              <a:latin typeface="KoreanEJNBL" panose="02020600000000000000" pitchFamily="18" charset="-127"/>
              <a:ea typeface="KoreanEJNBL" panose="02020600000000000000" pitchFamily="18" charset="-127"/>
              <a:cs typeface="Verdana"/>
              <a:sym typeface="Verdana"/>
            </a:endParaRPr>
          </a:p>
          <a:p>
            <a:pPr algn="ctr"/>
            <a:endParaRPr sz="3500" dirty="0">
              <a:latin typeface="KoreanEJNBL" panose="02020600000000000000" pitchFamily="18" charset="-127"/>
              <a:ea typeface="KoreanEJNBL" panose="02020600000000000000" pitchFamily="18" charset="-127"/>
              <a:cs typeface="Verdana"/>
              <a:sym typeface="Verdana"/>
            </a:endParaRPr>
          </a:p>
          <a:p>
            <a:pPr algn="ctr"/>
            <a:r>
              <a:rPr lang="ko" altLang="en-US" sz="4500" b="1" dirty="0">
                <a:latin typeface="KoreanEJNBL" panose="02020600000000000000" pitchFamily="18" charset="-127"/>
                <a:ea typeface="KoreanEJNBL" panose="02020600000000000000" pitchFamily="18" charset="-127"/>
                <a:cs typeface="Verdana"/>
                <a:sym typeface="Verdana"/>
              </a:rPr>
              <a:t>이 성 신 </a:t>
            </a:r>
            <a:r>
              <a:rPr lang="en-US" altLang="ko" sz="4500" b="1" dirty="0">
                <a:latin typeface="KoreanEJNBL" panose="02020600000000000000" pitchFamily="18" charset="-127"/>
                <a:ea typeface="KoreanEJNBL" panose="02020600000000000000" pitchFamily="18" charset="-127"/>
                <a:cs typeface="Verdana"/>
                <a:sym typeface="Verdana"/>
              </a:rPr>
              <a:t>· </a:t>
            </a:r>
            <a:r>
              <a:rPr lang="ko" altLang="en-US" sz="4500" b="1" dirty="0">
                <a:latin typeface="KoreanEJNBL" panose="02020600000000000000" pitchFamily="18" charset="-127"/>
                <a:ea typeface="KoreanEJNBL" panose="02020600000000000000" pitchFamily="18" charset="-127"/>
                <a:cs typeface="Verdana"/>
                <a:sym typeface="Verdana"/>
              </a:rPr>
              <a:t>정 미 영</a:t>
            </a:r>
            <a:r>
              <a:rPr lang="ko" altLang="en-US" sz="3500" dirty="0">
                <a:latin typeface="KoreanEJNBL" panose="02020600000000000000" pitchFamily="18" charset="-127"/>
                <a:ea typeface="KoreanEJNBL" panose="02020600000000000000" pitchFamily="18" charset="-127"/>
                <a:cs typeface="Verdana"/>
                <a:sym typeface="Verdana"/>
              </a:rPr>
              <a:t>  </a:t>
            </a:r>
            <a:r>
              <a:rPr lang="ko" altLang="en-US" sz="3500" dirty="0">
                <a:solidFill>
                  <a:srgbClr val="595959"/>
                </a:solidFill>
                <a:latin typeface="KoreanEJNBL" panose="02020600000000000000" pitchFamily="18" charset="-127"/>
                <a:ea typeface="KoreanEJNBL" panose="02020600000000000000" pitchFamily="18" charset="-127"/>
                <a:cs typeface="Verdana"/>
                <a:sym typeface="Verdana"/>
              </a:rPr>
              <a:t>의 장녀</a:t>
            </a:r>
            <a:r>
              <a:rPr lang="ko" altLang="en-US" sz="3500" dirty="0">
                <a:latin typeface="KoreanEJNBL" panose="02020600000000000000" pitchFamily="18" charset="-127"/>
                <a:ea typeface="KoreanEJNBL" panose="02020600000000000000" pitchFamily="18" charset="-127"/>
                <a:cs typeface="Verdana"/>
                <a:sym typeface="Verdana"/>
              </a:rPr>
              <a:t>   </a:t>
            </a:r>
            <a:r>
              <a:rPr lang="ko" altLang="en-US" sz="4500" b="1" dirty="0">
                <a:latin typeface="KoreanEJNBL" panose="02020600000000000000" pitchFamily="18" charset="-127"/>
                <a:ea typeface="KoreanEJNBL" panose="02020600000000000000" pitchFamily="18" charset="-127"/>
                <a:cs typeface="Verdana"/>
                <a:sym typeface="Verdana"/>
              </a:rPr>
              <a:t>이 효 원</a:t>
            </a:r>
            <a:endParaRPr sz="4500" b="1" dirty="0">
              <a:latin typeface="KoreanEJNBL" panose="02020600000000000000" pitchFamily="18" charset="-127"/>
              <a:ea typeface="KoreanEJNBL" panose="02020600000000000000" pitchFamily="18" charset="-127"/>
              <a:cs typeface="Verdana"/>
              <a:sym typeface="Verdana"/>
            </a:endParaRPr>
          </a:p>
          <a:p>
            <a:pPr algn="ctr">
              <a:buClr>
                <a:schemeClr val="dk1"/>
              </a:buClr>
              <a:buSzPts val="1100"/>
            </a:pPr>
            <a:endParaRPr sz="3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buClr>
                <a:schemeClr val="dk1"/>
              </a:buClr>
              <a:buSzPts val="1100"/>
            </a:pPr>
            <a:endParaRPr sz="3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buClr>
                <a:schemeClr val="dk1"/>
              </a:buClr>
              <a:buSzPts val="1100"/>
            </a:pPr>
            <a:endParaRPr sz="3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/>
            <a:endParaRPr sz="3500" dirty="0">
              <a:latin typeface="Verdana"/>
              <a:ea typeface="Verdana"/>
              <a:cs typeface="Verdana"/>
              <a:sym typeface="Verdana"/>
            </a:endParaRPr>
          </a:p>
          <a:p>
            <a:pPr algn="ctr"/>
            <a:endParaRPr sz="35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0" y="1681832"/>
            <a:ext cx="10800000" cy="60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ko" sz="3500" dirty="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 O C A T I O N</a:t>
            </a:r>
            <a:endParaRPr sz="3500" dirty="0">
              <a:solidFill>
                <a:srgbClr val="6AA8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/>
            <a:endParaRPr sz="2000" dirty="0">
              <a:solidFill>
                <a:srgbClr val="6AA8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/>
            <a:r>
              <a:rPr lang="ko" altLang="en-US" sz="4000" dirty="0">
                <a:solidFill>
                  <a:srgbClr val="6AA84F"/>
                </a:solidFill>
                <a:latin typeface="Times New Roman" panose="02020603050405020304" pitchFamily="18" charset="0"/>
                <a:ea typeface="KoreanEJNBL" panose="02020600000000000000" pitchFamily="18" charset="-127"/>
                <a:cs typeface="Times New Roman" panose="02020603050405020304" pitchFamily="18" charset="0"/>
                <a:sym typeface="Times New Roman"/>
              </a:rPr>
              <a:t>오 시 는   길</a:t>
            </a:r>
            <a:endParaRPr sz="4000" dirty="0">
              <a:solidFill>
                <a:srgbClr val="6AA84F"/>
              </a:solidFill>
              <a:latin typeface="Times New Roman" panose="02020603050405020304" pitchFamily="18" charset="0"/>
              <a:ea typeface="KoreanEJNBL" panose="02020600000000000000" pitchFamily="18" charset="-127"/>
              <a:cs typeface="Times New Roman" panose="02020603050405020304" pitchFamily="18" charset="0"/>
              <a:sym typeface="Times New Roman"/>
            </a:endParaRPr>
          </a:p>
          <a:p>
            <a:pPr algn="ctr"/>
            <a:endParaRPr sz="3000" dirty="0">
              <a:latin typeface="Verdana"/>
              <a:ea typeface="Verdana"/>
              <a:cs typeface="Verdana"/>
              <a:sym typeface="Verdana"/>
            </a:endParaRPr>
          </a:p>
          <a:p>
            <a:pPr algn="ctr"/>
            <a:endParaRPr sz="3000" dirty="0">
              <a:latin typeface="Verdana"/>
              <a:ea typeface="Verdana"/>
              <a:cs typeface="Verdana"/>
              <a:sym typeface="Verdana"/>
            </a:endParaRPr>
          </a:p>
          <a:p>
            <a:pPr algn="ctr"/>
            <a:endParaRPr sz="3000" dirty="0">
              <a:latin typeface="Verdana"/>
              <a:ea typeface="Verdana"/>
              <a:cs typeface="Verdana"/>
              <a:sym typeface="Verdana"/>
            </a:endParaRPr>
          </a:p>
          <a:p>
            <a:pPr algn="ctr"/>
            <a:r>
              <a:rPr lang="ko" altLang="en-US" sz="4500" dirty="0">
                <a:solidFill>
                  <a:schemeClr val="dk1"/>
                </a:solidFill>
                <a:latin typeface="KoreanEJNBL" panose="02020600000000000000" pitchFamily="18" charset="-127"/>
                <a:ea typeface="KoreanEJNBL" panose="02020600000000000000" pitchFamily="18" charset="-127"/>
                <a:cs typeface="Verdana"/>
                <a:sym typeface="Verdana"/>
              </a:rPr>
              <a:t>광화문 새문안교회 </a:t>
            </a:r>
            <a:r>
              <a:rPr lang="en-US" altLang="ko" sz="4500" dirty="0">
                <a:solidFill>
                  <a:schemeClr val="dk1"/>
                </a:solidFill>
                <a:latin typeface="KoreanEJNBL" panose="02020600000000000000" pitchFamily="18" charset="-127"/>
                <a:ea typeface="KoreanEJNBL" panose="02020600000000000000" pitchFamily="18" charset="-127"/>
                <a:cs typeface="Verdana"/>
                <a:sym typeface="Verdana"/>
              </a:rPr>
              <a:t>4</a:t>
            </a:r>
            <a:r>
              <a:rPr lang="ko" altLang="en-US" sz="4500" dirty="0">
                <a:solidFill>
                  <a:schemeClr val="dk1"/>
                </a:solidFill>
                <a:latin typeface="KoreanEJNBL" panose="02020600000000000000" pitchFamily="18" charset="-127"/>
                <a:ea typeface="KoreanEJNBL" panose="02020600000000000000" pitchFamily="18" charset="-127"/>
                <a:cs typeface="Verdana"/>
                <a:sym typeface="Verdana"/>
              </a:rPr>
              <a:t>층 대예배실</a:t>
            </a:r>
            <a:endParaRPr sz="4500" dirty="0">
              <a:solidFill>
                <a:schemeClr val="dk1"/>
              </a:solidFill>
              <a:latin typeface="KoreanEJNBL" panose="02020600000000000000" pitchFamily="18" charset="-127"/>
              <a:ea typeface="KoreanEJNBL" panose="02020600000000000000" pitchFamily="18" charset="-127"/>
              <a:cs typeface="Verdana"/>
              <a:sym typeface="Verdana"/>
            </a:endParaRPr>
          </a:p>
          <a:p>
            <a:pPr algn="ctr"/>
            <a:endParaRPr sz="3000" dirty="0">
              <a:solidFill>
                <a:srgbClr val="595959"/>
              </a:solidFill>
              <a:latin typeface="KoreanEJNBL" panose="02020600000000000000" pitchFamily="18" charset="-127"/>
              <a:ea typeface="KoreanEJNBL" panose="02020600000000000000" pitchFamily="18" charset="-127"/>
              <a:cs typeface="Verdana"/>
              <a:sym typeface="Verdana"/>
            </a:endParaRPr>
          </a:p>
          <a:p>
            <a:pPr algn="ctr"/>
            <a:r>
              <a:rPr lang="en-US" altLang="ko" sz="4000" dirty="0">
                <a:solidFill>
                  <a:srgbClr val="595959"/>
                </a:solidFill>
                <a:latin typeface="KoreanEJNBL" panose="02020600000000000000" pitchFamily="18" charset="-127"/>
                <a:ea typeface="KoreanEJNBL" panose="02020600000000000000" pitchFamily="18" charset="-127"/>
                <a:cs typeface="Verdana"/>
                <a:sym typeface="Verdana"/>
              </a:rPr>
              <a:t>(</a:t>
            </a:r>
            <a:r>
              <a:rPr lang="ko" altLang="en-US" sz="4000" dirty="0">
                <a:solidFill>
                  <a:srgbClr val="595959"/>
                </a:solidFill>
                <a:latin typeface="KoreanEJNBL" panose="02020600000000000000" pitchFamily="18" charset="-127"/>
                <a:ea typeface="KoreanEJNBL" panose="02020600000000000000" pitchFamily="18" charset="-127"/>
                <a:cs typeface="Verdana"/>
                <a:sym typeface="Verdana"/>
              </a:rPr>
              <a:t>서울 종로구 새문안로 </a:t>
            </a:r>
            <a:r>
              <a:rPr lang="en-US" altLang="ko" sz="4000" dirty="0">
                <a:solidFill>
                  <a:srgbClr val="595959"/>
                </a:solidFill>
                <a:latin typeface="KoreanEJNBL" panose="02020600000000000000" pitchFamily="18" charset="-127"/>
                <a:ea typeface="KoreanEJNBL" panose="02020600000000000000" pitchFamily="18" charset="-127"/>
                <a:cs typeface="Verdana"/>
                <a:sym typeface="Verdana"/>
              </a:rPr>
              <a:t>79)</a:t>
            </a:r>
            <a:endParaRPr sz="4000" dirty="0">
              <a:solidFill>
                <a:srgbClr val="595959"/>
              </a:solidFill>
              <a:latin typeface="KoreanEJNBL" panose="02020600000000000000" pitchFamily="18" charset="-127"/>
              <a:ea typeface="KoreanEJNBL" panose="02020600000000000000" pitchFamily="18" charset="-127"/>
              <a:cs typeface="Verdana"/>
              <a:sym typeface="Verdana"/>
            </a:endParaRPr>
          </a:p>
          <a:p>
            <a:pPr algn="ctr">
              <a:buClr>
                <a:schemeClr val="dk1"/>
              </a:buClr>
              <a:buSzPts val="1100"/>
            </a:pPr>
            <a:endParaRPr sz="3000" dirty="0">
              <a:solidFill>
                <a:schemeClr val="dk1"/>
              </a:solidFill>
              <a:latin typeface="KoreanEJNBL" panose="02020600000000000000" pitchFamily="18" charset="-127"/>
              <a:ea typeface="KoreanEJNBL" panose="02020600000000000000" pitchFamily="18" charset="-127"/>
              <a:cs typeface="Verdana"/>
              <a:sym typeface="Verdana"/>
            </a:endParaRPr>
          </a:p>
          <a:p>
            <a:pPr algn="ctr"/>
            <a:endParaRPr sz="3000" dirty="0">
              <a:latin typeface="KoreanEJNBL" panose="02020600000000000000" pitchFamily="18" charset="-127"/>
              <a:ea typeface="KoreanEJNBL" panose="02020600000000000000" pitchFamily="18" charset="-127"/>
              <a:cs typeface="Verdana"/>
              <a:sym typeface="Verdana"/>
            </a:endParaRPr>
          </a:p>
          <a:p>
            <a:pPr algn="ctr"/>
            <a:endParaRPr sz="3000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" name="그림 2" descr="텍스트, 스크린샷, 폰트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5B8D6AB-6554-A962-EABC-0BCC8E9380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88" t="5015" r="10827" b="16894"/>
          <a:stretch/>
        </p:blipFill>
        <p:spPr>
          <a:xfrm>
            <a:off x="1" y="7628733"/>
            <a:ext cx="10799763" cy="7163627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A1F49CC9-AC19-6C94-FD3B-82CC04C4151C}"/>
              </a:ext>
            </a:extLst>
          </p:cNvPr>
          <p:cNvGrpSpPr/>
          <p:nvPr/>
        </p:nvGrpSpPr>
        <p:grpSpPr>
          <a:xfrm>
            <a:off x="519591" y="15284342"/>
            <a:ext cx="10280172" cy="11134403"/>
            <a:chOff x="575009" y="16732142"/>
            <a:chExt cx="10092992" cy="11134403"/>
          </a:xfrm>
        </p:grpSpPr>
        <p:sp>
          <p:nvSpPr>
            <p:cNvPr id="5" name="Google Shape;69;p15">
              <a:extLst>
                <a:ext uri="{FF2B5EF4-FFF2-40B4-BE49-F238E27FC236}">
                  <a16:creationId xmlns:a16="http://schemas.microsoft.com/office/drawing/2014/main" id="{E5DB7F78-2C0B-FD38-AD2F-219D72614A8C}"/>
                </a:ext>
              </a:extLst>
            </p:cNvPr>
            <p:cNvSpPr txBox="1"/>
            <p:nvPr/>
          </p:nvSpPr>
          <p:spPr>
            <a:xfrm>
              <a:off x="1613648" y="16732142"/>
              <a:ext cx="9054353" cy="11134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endParaRPr sz="30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  <a:cs typeface="Verdana"/>
                <a:sym typeface="Verdana"/>
              </a:endParaRPr>
            </a:p>
            <a:p>
              <a:endParaRPr sz="30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  <a:cs typeface="Verdana"/>
                <a:sym typeface="Verdana"/>
              </a:endParaRPr>
            </a:p>
            <a:p>
              <a:r>
                <a:rPr lang="ko-KR" altLang="en-US" sz="3500" b="1" dirty="0">
                  <a:solidFill>
                    <a:schemeClr val="tx1"/>
                  </a:solidFill>
                  <a:latin typeface="KoreanEJNBL" panose="02020600000000000000" pitchFamily="18" charset="-127"/>
                  <a:ea typeface="KoreanEJNBL" panose="02020600000000000000" pitchFamily="18" charset="-127"/>
                  <a:cs typeface="Verdana"/>
                  <a:sym typeface="Verdana"/>
                </a:rPr>
                <a:t>지하철</a:t>
              </a:r>
              <a:endParaRPr sz="3500" b="1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  <a:cs typeface="Verdana"/>
                <a:sym typeface="Verdana"/>
              </a:endParaRPr>
            </a:p>
            <a:p>
              <a:endParaRPr lang="en-US" altLang="ko" sz="30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  <a:cs typeface="Verdana"/>
                <a:sym typeface="Verdana"/>
              </a:endParaRPr>
            </a:p>
            <a:p>
              <a:r>
                <a:rPr lang="en-US" altLang="ko" sz="3000" dirty="0">
                  <a:solidFill>
                    <a:schemeClr val="tx1"/>
                  </a:solidFill>
                  <a:latin typeface="KoreanEJNBL" panose="02020600000000000000" pitchFamily="18" charset="-127"/>
                  <a:ea typeface="KoreanEJNBL" panose="02020600000000000000" pitchFamily="18" charset="-127"/>
                  <a:cs typeface="Verdana"/>
                  <a:sym typeface="Verdana"/>
                </a:rPr>
                <a:t>5</a:t>
              </a:r>
              <a:r>
                <a:rPr lang="ko" altLang="en-US" sz="3000" dirty="0">
                  <a:solidFill>
                    <a:schemeClr val="tx1"/>
                  </a:solidFill>
                  <a:latin typeface="KoreanEJNBL" panose="02020600000000000000" pitchFamily="18" charset="-127"/>
                  <a:ea typeface="KoreanEJNBL" panose="02020600000000000000" pitchFamily="18" charset="-127"/>
                  <a:cs typeface="Verdana"/>
                  <a:sym typeface="Verdana"/>
                </a:rPr>
                <a:t>호선 광화문역 </a:t>
              </a:r>
              <a:r>
                <a:rPr lang="en-US" altLang="ko" sz="3000" dirty="0">
                  <a:solidFill>
                    <a:schemeClr val="tx1"/>
                  </a:solidFill>
                  <a:latin typeface="KoreanEJNBL" panose="02020600000000000000" pitchFamily="18" charset="-127"/>
                  <a:ea typeface="KoreanEJNBL" panose="02020600000000000000" pitchFamily="18" charset="-127"/>
                  <a:cs typeface="Verdana"/>
                  <a:sym typeface="Verdana"/>
                </a:rPr>
                <a:t>7</a:t>
              </a:r>
              <a:r>
                <a:rPr lang="ko" altLang="en-US" sz="3000" dirty="0">
                  <a:solidFill>
                    <a:schemeClr val="tx1"/>
                  </a:solidFill>
                  <a:latin typeface="KoreanEJNBL" panose="02020600000000000000" pitchFamily="18" charset="-127"/>
                  <a:ea typeface="KoreanEJNBL" panose="02020600000000000000" pitchFamily="18" charset="-127"/>
                  <a:cs typeface="Verdana"/>
                  <a:sym typeface="Verdana"/>
                </a:rPr>
                <a:t>번 출구 </a:t>
              </a:r>
              <a:r>
                <a:rPr lang="en-US" altLang="ko" sz="3000" dirty="0">
                  <a:solidFill>
                    <a:schemeClr val="tx1"/>
                  </a:solidFill>
                  <a:latin typeface="KoreanEJNBL" panose="02020600000000000000" pitchFamily="18" charset="-127"/>
                  <a:ea typeface="KoreanEJNBL" panose="02020600000000000000" pitchFamily="18" charset="-127"/>
                  <a:cs typeface="Verdana"/>
                  <a:sym typeface="Verdana"/>
                </a:rPr>
                <a:t>(</a:t>
              </a:r>
              <a:r>
                <a:rPr lang="ko" altLang="en-US" sz="3000" dirty="0">
                  <a:solidFill>
                    <a:schemeClr val="tx1"/>
                  </a:solidFill>
                  <a:latin typeface="KoreanEJNBL" panose="02020600000000000000" pitchFamily="18" charset="-127"/>
                  <a:ea typeface="KoreanEJNBL" panose="02020600000000000000" pitchFamily="18" charset="-127"/>
                  <a:cs typeface="Verdana"/>
                  <a:sym typeface="Verdana"/>
                </a:rPr>
                <a:t>도보 </a:t>
              </a:r>
              <a:r>
                <a:rPr lang="en-US" altLang="ko" sz="3000" dirty="0">
                  <a:solidFill>
                    <a:schemeClr val="tx1"/>
                  </a:solidFill>
                  <a:latin typeface="KoreanEJNBL" panose="02020600000000000000" pitchFamily="18" charset="-127"/>
                  <a:ea typeface="KoreanEJNBL" panose="02020600000000000000" pitchFamily="18" charset="-127"/>
                  <a:cs typeface="Verdana"/>
                  <a:sym typeface="Verdana"/>
                </a:rPr>
                <a:t>4</a:t>
              </a:r>
              <a:r>
                <a:rPr lang="ko" altLang="en-US" sz="3000" dirty="0">
                  <a:solidFill>
                    <a:schemeClr val="tx1"/>
                  </a:solidFill>
                  <a:latin typeface="KoreanEJNBL" panose="02020600000000000000" pitchFamily="18" charset="-127"/>
                  <a:ea typeface="KoreanEJNBL" panose="02020600000000000000" pitchFamily="18" charset="-127"/>
                  <a:cs typeface="Verdana"/>
                  <a:sym typeface="Verdana"/>
                </a:rPr>
                <a:t>분</a:t>
              </a:r>
              <a:r>
                <a:rPr lang="en-US" altLang="ko" sz="3000" dirty="0">
                  <a:solidFill>
                    <a:schemeClr val="tx1"/>
                  </a:solidFill>
                  <a:latin typeface="KoreanEJNBL" panose="02020600000000000000" pitchFamily="18" charset="-127"/>
                  <a:ea typeface="KoreanEJNBL" panose="02020600000000000000" pitchFamily="18" charset="-127"/>
                  <a:cs typeface="Verdana"/>
                  <a:sym typeface="Verdana"/>
                </a:rPr>
                <a:t>)</a:t>
              </a:r>
              <a:endParaRPr sz="30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  <a:cs typeface="Verdana"/>
                <a:sym typeface="Verdana"/>
              </a:endParaRPr>
            </a:p>
            <a:p>
              <a:endParaRPr sz="30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  <a:cs typeface="Verdana"/>
                <a:sym typeface="Verdana"/>
              </a:endParaRPr>
            </a:p>
            <a:p>
              <a:endParaRPr lang="en-US" sz="30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  <a:cs typeface="Verdana"/>
                <a:sym typeface="Verdana"/>
              </a:endParaRPr>
            </a:p>
            <a:p>
              <a:r>
                <a:rPr lang="ko-Kore-KR" altLang="en-US" sz="3500" b="1" dirty="0">
                  <a:solidFill>
                    <a:schemeClr val="tx1"/>
                  </a:solidFill>
                  <a:latin typeface="KoreanEJNBL" panose="02020600000000000000" pitchFamily="18" charset="-127"/>
                  <a:ea typeface="KoreanEJNBL" panose="02020600000000000000" pitchFamily="18" charset="-127"/>
                  <a:cs typeface="Verdana"/>
                  <a:sym typeface="Verdana"/>
                </a:rPr>
                <a:t>버</a:t>
              </a:r>
              <a:r>
                <a:rPr lang="ko-KR" altLang="en-US" sz="3500" b="1" dirty="0">
                  <a:solidFill>
                    <a:schemeClr val="tx1"/>
                  </a:solidFill>
                  <a:latin typeface="KoreanEJNBL" panose="02020600000000000000" pitchFamily="18" charset="-127"/>
                  <a:ea typeface="KoreanEJNBL" panose="02020600000000000000" pitchFamily="18" charset="-127"/>
                  <a:cs typeface="Verdana"/>
                  <a:sym typeface="Verdana"/>
                </a:rPr>
                <a:t>  </a:t>
              </a:r>
              <a:r>
                <a:rPr lang="ko-KR" altLang="en-US" sz="2500" b="1" dirty="0">
                  <a:solidFill>
                    <a:schemeClr val="tx1"/>
                  </a:solidFill>
                  <a:latin typeface="KoreanEJNBL" panose="02020600000000000000" pitchFamily="18" charset="-127"/>
                  <a:ea typeface="KoreanEJNBL" panose="02020600000000000000" pitchFamily="18" charset="-127"/>
                  <a:cs typeface="Verdana"/>
                  <a:sym typeface="Verdana"/>
                </a:rPr>
                <a:t> </a:t>
              </a:r>
              <a:r>
                <a:rPr lang="ko-Kore-KR" altLang="en-US" sz="3500" b="1" dirty="0">
                  <a:solidFill>
                    <a:schemeClr val="tx1"/>
                  </a:solidFill>
                  <a:latin typeface="KoreanEJNBL" panose="02020600000000000000" pitchFamily="18" charset="-127"/>
                  <a:ea typeface="KoreanEJNBL" panose="02020600000000000000" pitchFamily="18" charset="-127"/>
                  <a:cs typeface="Verdana"/>
                  <a:sym typeface="Verdana"/>
                </a:rPr>
                <a:t>스</a:t>
              </a:r>
              <a:endParaRPr sz="3500" b="1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  <a:cs typeface="Verdana"/>
                <a:sym typeface="Verdana"/>
              </a:endParaRPr>
            </a:p>
            <a:p>
              <a:endParaRPr lang="en-US" altLang="ko" sz="30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  <a:cs typeface="Verdana"/>
                <a:sym typeface="Verdana"/>
              </a:endParaRPr>
            </a:p>
            <a:p>
              <a:r>
                <a:rPr lang="ko" altLang="en-US" sz="3000" dirty="0">
                  <a:solidFill>
                    <a:schemeClr val="tx1"/>
                  </a:solidFill>
                  <a:latin typeface="KoreanEJNBL" panose="02020600000000000000" pitchFamily="18" charset="-127"/>
                  <a:ea typeface="KoreanEJNBL" panose="02020600000000000000" pitchFamily="18" charset="-127"/>
                  <a:cs typeface="Verdana"/>
                  <a:sym typeface="Verdana"/>
                </a:rPr>
                <a:t>서울역사박물관</a:t>
              </a:r>
              <a:r>
                <a:rPr lang="en-US" altLang="ko" sz="3000" dirty="0">
                  <a:solidFill>
                    <a:schemeClr val="tx1"/>
                  </a:solidFill>
                  <a:latin typeface="KoreanEJNBL" panose="02020600000000000000" pitchFamily="18" charset="-127"/>
                  <a:ea typeface="KoreanEJNBL" panose="02020600000000000000" pitchFamily="18" charset="-127"/>
                  <a:cs typeface="Verdana"/>
                  <a:sym typeface="Verdana"/>
                </a:rPr>
                <a:t>, </a:t>
              </a:r>
              <a:r>
                <a:rPr lang="ko" altLang="en-US" sz="3000" dirty="0">
                  <a:solidFill>
                    <a:schemeClr val="tx1"/>
                  </a:solidFill>
                  <a:latin typeface="KoreanEJNBL" panose="02020600000000000000" pitchFamily="18" charset="-127"/>
                  <a:ea typeface="KoreanEJNBL" panose="02020600000000000000" pitchFamily="18" charset="-127"/>
                  <a:cs typeface="Verdana"/>
                  <a:sym typeface="Verdana"/>
                </a:rPr>
                <a:t>경희궁앞 정류장 </a:t>
              </a:r>
              <a:r>
                <a:rPr lang="en-US" altLang="ko" sz="3000" dirty="0">
                  <a:solidFill>
                    <a:schemeClr val="tx1"/>
                  </a:solidFill>
                  <a:latin typeface="KoreanEJNBL" panose="02020600000000000000" pitchFamily="18" charset="-127"/>
                  <a:ea typeface="KoreanEJNBL" panose="02020600000000000000" pitchFamily="18" charset="-127"/>
                  <a:cs typeface="Verdana"/>
                  <a:sym typeface="Verdana"/>
                </a:rPr>
                <a:t>(</a:t>
              </a:r>
              <a:r>
                <a:rPr lang="ko" altLang="en-US" sz="3000" dirty="0">
                  <a:solidFill>
                    <a:schemeClr val="tx1"/>
                  </a:solidFill>
                  <a:latin typeface="KoreanEJNBL" panose="02020600000000000000" pitchFamily="18" charset="-127"/>
                  <a:ea typeface="KoreanEJNBL" panose="02020600000000000000" pitchFamily="18" charset="-127"/>
                  <a:cs typeface="Verdana"/>
                  <a:sym typeface="Verdana"/>
                </a:rPr>
                <a:t>도보 </a:t>
              </a:r>
              <a:r>
                <a:rPr lang="en-US" altLang="ko" sz="3000" dirty="0">
                  <a:solidFill>
                    <a:schemeClr val="tx1"/>
                  </a:solidFill>
                  <a:latin typeface="KoreanEJNBL" panose="02020600000000000000" pitchFamily="18" charset="-127"/>
                  <a:ea typeface="KoreanEJNBL" panose="02020600000000000000" pitchFamily="18" charset="-127"/>
                  <a:cs typeface="Verdana"/>
                  <a:sym typeface="Verdana"/>
                </a:rPr>
                <a:t>4</a:t>
              </a:r>
              <a:r>
                <a:rPr lang="ko" altLang="en-US" sz="3000" dirty="0">
                  <a:solidFill>
                    <a:schemeClr val="tx1"/>
                  </a:solidFill>
                  <a:latin typeface="KoreanEJNBL" panose="02020600000000000000" pitchFamily="18" charset="-127"/>
                  <a:ea typeface="KoreanEJNBL" panose="02020600000000000000" pitchFamily="18" charset="-127"/>
                  <a:cs typeface="Verdana"/>
                  <a:sym typeface="Verdana"/>
                </a:rPr>
                <a:t>분</a:t>
              </a:r>
              <a:r>
                <a:rPr lang="en-US" altLang="ko" sz="3000" dirty="0">
                  <a:solidFill>
                    <a:schemeClr val="tx1"/>
                  </a:solidFill>
                  <a:latin typeface="KoreanEJNBL" panose="02020600000000000000" pitchFamily="18" charset="-127"/>
                  <a:ea typeface="KoreanEJNBL" panose="02020600000000000000" pitchFamily="18" charset="-127"/>
                  <a:cs typeface="Verdana"/>
                  <a:sym typeface="Verdana"/>
                </a:rPr>
                <a:t>)</a:t>
              </a:r>
              <a:endParaRPr sz="30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  <a:cs typeface="Verdana"/>
                <a:sym typeface="Verdana"/>
              </a:endParaRPr>
            </a:p>
            <a:p>
              <a:endParaRPr sz="30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  <a:cs typeface="Verdana"/>
                <a:sym typeface="Verdana"/>
              </a:endParaRPr>
            </a:p>
            <a:p>
              <a:r>
                <a:rPr lang="ko" altLang="en-US" sz="3000" dirty="0">
                  <a:solidFill>
                    <a:schemeClr val="tx1"/>
                  </a:solidFill>
                  <a:latin typeface="KoreanEJNBL" panose="02020600000000000000" pitchFamily="18" charset="-127"/>
                  <a:ea typeface="KoreanEJNBL" panose="02020600000000000000" pitchFamily="18" charset="-127"/>
                  <a:cs typeface="Verdana"/>
                  <a:sym typeface="Verdana"/>
                </a:rPr>
                <a:t>광화문역</a:t>
              </a:r>
              <a:r>
                <a:rPr lang="en-US" altLang="ko" sz="3000" dirty="0">
                  <a:solidFill>
                    <a:schemeClr val="tx1"/>
                  </a:solidFill>
                  <a:latin typeface="KoreanEJNBL" panose="02020600000000000000" pitchFamily="18" charset="-127"/>
                  <a:ea typeface="KoreanEJNBL" panose="02020600000000000000" pitchFamily="18" charset="-127"/>
                  <a:cs typeface="Verdana"/>
                  <a:sym typeface="Verdana"/>
                </a:rPr>
                <a:t>6</a:t>
              </a:r>
              <a:r>
                <a:rPr lang="ko" altLang="en-US" sz="3000" dirty="0">
                  <a:solidFill>
                    <a:schemeClr val="tx1"/>
                  </a:solidFill>
                  <a:latin typeface="KoreanEJNBL" panose="02020600000000000000" pitchFamily="18" charset="-127"/>
                  <a:ea typeface="KoreanEJNBL" panose="02020600000000000000" pitchFamily="18" charset="-127"/>
                  <a:cs typeface="Verdana"/>
                  <a:sym typeface="Verdana"/>
                </a:rPr>
                <a:t>번출구 정류장 </a:t>
              </a:r>
              <a:r>
                <a:rPr lang="en-US" altLang="ko" sz="3000" dirty="0">
                  <a:solidFill>
                    <a:schemeClr val="tx1"/>
                  </a:solidFill>
                  <a:latin typeface="KoreanEJNBL" panose="02020600000000000000" pitchFamily="18" charset="-127"/>
                  <a:ea typeface="KoreanEJNBL" panose="02020600000000000000" pitchFamily="18" charset="-127"/>
                  <a:cs typeface="Verdana"/>
                  <a:sym typeface="Verdana"/>
                </a:rPr>
                <a:t>(</a:t>
              </a:r>
              <a:r>
                <a:rPr lang="ko" altLang="en-US" sz="3000" dirty="0">
                  <a:solidFill>
                    <a:schemeClr val="tx1"/>
                  </a:solidFill>
                  <a:latin typeface="KoreanEJNBL" panose="02020600000000000000" pitchFamily="18" charset="-127"/>
                  <a:ea typeface="KoreanEJNBL" panose="02020600000000000000" pitchFamily="18" charset="-127"/>
                  <a:cs typeface="Verdana"/>
                  <a:sym typeface="Verdana"/>
                </a:rPr>
                <a:t>도보 </a:t>
              </a:r>
              <a:r>
                <a:rPr lang="en-US" altLang="ko" sz="3000" dirty="0">
                  <a:solidFill>
                    <a:schemeClr val="tx1"/>
                  </a:solidFill>
                  <a:latin typeface="KoreanEJNBL" panose="02020600000000000000" pitchFamily="18" charset="-127"/>
                  <a:ea typeface="KoreanEJNBL" panose="02020600000000000000" pitchFamily="18" charset="-127"/>
                  <a:cs typeface="Verdana"/>
                  <a:sym typeface="Verdana"/>
                </a:rPr>
                <a:t>5</a:t>
              </a:r>
              <a:r>
                <a:rPr lang="ko" altLang="en-US" sz="3000" dirty="0">
                  <a:solidFill>
                    <a:schemeClr val="tx1"/>
                  </a:solidFill>
                  <a:latin typeface="KoreanEJNBL" panose="02020600000000000000" pitchFamily="18" charset="-127"/>
                  <a:ea typeface="KoreanEJNBL" panose="02020600000000000000" pitchFamily="18" charset="-127"/>
                  <a:cs typeface="Verdana"/>
                  <a:sym typeface="Verdana"/>
                </a:rPr>
                <a:t>분</a:t>
              </a:r>
              <a:r>
                <a:rPr lang="en-US" altLang="ko" sz="3000" dirty="0">
                  <a:solidFill>
                    <a:schemeClr val="tx1"/>
                  </a:solidFill>
                  <a:latin typeface="KoreanEJNBL" panose="02020600000000000000" pitchFamily="18" charset="-127"/>
                  <a:ea typeface="KoreanEJNBL" panose="02020600000000000000" pitchFamily="18" charset="-127"/>
                  <a:cs typeface="Verdana"/>
                  <a:sym typeface="Verdana"/>
                </a:rPr>
                <a:t>)</a:t>
              </a:r>
              <a:endParaRPr sz="30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  <a:cs typeface="Verdana"/>
                <a:sym typeface="Verdana"/>
              </a:endParaRPr>
            </a:p>
            <a:p>
              <a:endParaRPr lang="en-US" sz="30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  <a:cs typeface="Verdana"/>
                <a:sym typeface="Verdana"/>
              </a:endParaRPr>
            </a:p>
            <a:p>
              <a:endParaRPr sz="30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  <a:cs typeface="Verdana"/>
                <a:sym typeface="Verdana"/>
              </a:endParaRPr>
            </a:p>
            <a:p>
              <a:r>
                <a:rPr lang="ko-KR" altLang="en-US" sz="3500" b="1" dirty="0">
                  <a:solidFill>
                    <a:schemeClr val="tx1"/>
                  </a:solidFill>
                  <a:latin typeface="KoreanEJNBL" panose="02020600000000000000" pitchFamily="18" charset="-127"/>
                  <a:ea typeface="KoreanEJNBL" panose="02020600000000000000" pitchFamily="18" charset="-127"/>
                  <a:cs typeface="Verdana"/>
                  <a:sym typeface="Verdana"/>
                </a:rPr>
                <a:t>자가용</a:t>
              </a:r>
              <a:endParaRPr lang="en-US" altLang="ko-KR" sz="3500" b="1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  <a:cs typeface="Verdana"/>
                <a:sym typeface="Verdana"/>
              </a:endParaRPr>
            </a:p>
            <a:p>
              <a:endParaRPr sz="30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  <a:cs typeface="Verdana"/>
                <a:sym typeface="Verdana"/>
              </a:endParaRPr>
            </a:p>
            <a:p>
              <a:r>
                <a:rPr lang="ko" altLang="en-US" sz="3000" dirty="0">
                  <a:solidFill>
                    <a:schemeClr val="tx1"/>
                  </a:solidFill>
                  <a:latin typeface="KoreanEJNBL" panose="02020600000000000000" pitchFamily="18" charset="-127"/>
                  <a:ea typeface="KoreanEJNBL" panose="02020600000000000000" pitchFamily="18" charset="-127"/>
                  <a:cs typeface="Verdana"/>
                  <a:sym typeface="Verdana"/>
                </a:rPr>
                <a:t>서울시 종로구 새문안로 </a:t>
              </a:r>
              <a:r>
                <a:rPr lang="en-US" altLang="ko" sz="3000" dirty="0">
                  <a:solidFill>
                    <a:schemeClr val="tx1"/>
                  </a:solidFill>
                  <a:latin typeface="KoreanEJNBL" panose="02020600000000000000" pitchFamily="18" charset="-127"/>
                  <a:ea typeface="KoreanEJNBL" panose="02020600000000000000" pitchFamily="18" charset="-127"/>
                  <a:cs typeface="Verdana"/>
                  <a:sym typeface="Verdana"/>
                </a:rPr>
                <a:t>79 </a:t>
              </a:r>
              <a:r>
                <a:rPr lang="ko" altLang="en-US" sz="3000" dirty="0">
                  <a:solidFill>
                    <a:schemeClr val="tx1"/>
                  </a:solidFill>
                  <a:latin typeface="KoreanEJNBL" panose="02020600000000000000" pitchFamily="18" charset="-127"/>
                  <a:ea typeface="KoreanEJNBL" panose="02020600000000000000" pitchFamily="18" charset="-127"/>
                  <a:cs typeface="Verdana"/>
                  <a:sym typeface="Verdana"/>
                </a:rPr>
                <a:t>새문안교회 주차장 입출구</a:t>
              </a:r>
              <a:endParaRPr sz="30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  <a:cs typeface="Verdana"/>
                <a:sym typeface="Verdana"/>
              </a:endParaRPr>
            </a:p>
            <a:p>
              <a:endParaRPr sz="30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  <a:cs typeface="Verdana"/>
                <a:sym typeface="Verdana"/>
              </a:endParaRPr>
            </a:p>
            <a:p>
              <a:r>
                <a:rPr lang="ko" altLang="en-US" sz="3000" dirty="0">
                  <a:solidFill>
                    <a:schemeClr val="tx1"/>
                  </a:solidFill>
                  <a:latin typeface="KoreanEJNBL" panose="02020600000000000000" pitchFamily="18" charset="-127"/>
                  <a:ea typeface="KoreanEJNBL" panose="02020600000000000000" pitchFamily="18" charset="-127"/>
                  <a:cs typeface="Verdana"/>
                  <a:sym typeface="Verdana"/>
                </a:rPr>
                <a:t>서울시 종로구 새문안로 </a:t>
              </a:r>
              <a:r>
                <a:rPr lang="en-US" altLang="ko" sz="3000" dirty="0">
                  <a:solidFill>
                    <a:schemeClr val="tx1"/>
                  </a:solidFill>
                  <a:latin typeface="KoreanEJNBL" panose="02020600000000000000" pitchFamily="18" charset="-127"/>
                  <a:ea typeface="KoreanEJNBL" panose="02020600000000000000" pitchFamily="18" charset="-127"/>
                  <a:cs typeface="Verdana"/>
                  <a:sym typeface="Verdana"/>
                </a:rPr>
                <a:t>76 </a:t>
              </a:r>
              <a:r>
                <a:rPr lang="ko" altLang="en-US" sz="3000" dirty="0">
                  <a:solidFill>
                    <a:schemeClr val="tx1"/>
                  </a:solidFill>
                  <a:latin typeface="KoreanEJNBL" panose="02020600000000000000" pitchFamily="18" charset="-127"/>
                  <a:ea typeface="KoreanEJNBL" panose="02020600000000000000" pitchFamily="18" charset="-127"/>
                  <a:cs typeface="Verdana"/>
                  <a:sym typeface="Verdana"/>
                </a:rPr>
                <a:t>콘코디언빌딩 </a:t>
              </a:r>
              <a:r>
                <a:rPr lang="en-US" altLang="ko" sz="3000" dirty="0">
                  <a:solidFill>
                    <a:schemeClr val="tx1"/>
                  </a:solidFill>
                  <a:latin typeface="KoreanEJNBL" panose="02020600000000000000" pitchFamily="18" charset="-127"/>
                  <a:ea typeface="KoreanEJNBL" panose="02020600000000000000" pitchFamily="18" charset="-127"/>
                  <a:cs typeface="Verdana"/>
                  <a:sym typeface="Verdana"/>
                </a:rPr>
                <a:t>B4~B7</a:t>
              </a:r>
              <a:r>
                <a:rPr lang="ko" altLang="en-US" sz="3000" dirty="0">
                  <a:solidFill>
                    <a:schemeClr val="tx1"/>
                  </a:solidFill>
                  <a:latin typeface="KoreanEJNBL" panose="02020600000000000000" pitchFamily="18" charset="-127"/>
                  <a:ea typeface="KoreanEJNBL" panose="02020600000000000000" pitchFamily="18" charset="-127"/>
                  <a:cs typeface="Verdana"/>
                  <a:sym typeface="Verdana"/>
                </a:rPr>
                <a:t>층</a:t>
              </a:r>
              <a:endParaRPr lang="en-US" altLang="ko" sz="30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  <a:cs typeface="Verdana"/>
                <a:sym typeface="Verdana"/>
              </a:endParaRPr>
            </a:p>
            <a:p>
              <a:endPara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KoreanEJNBL" panose="02020600000000000000" pitchFamily="18" charset="-127"/>
                <a:ea typeface="KoreanEJNBL" panose="02020600000000000000" pitchFamily="18" charset="-127"/>
                <a:cs typeface="Verdana"/>
                <a:sym typeface="Verdana"/>
              </a:endParaRPr>
            </a:p>
            <a:p>
              <a:r>
                <a:rPr lang="ko" altLang="en-US" sz="2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KoreanEJNBL" panose="02020600000000000000" pitchFamily="18" charset="-127"/>
                  <a:ea typeface="KoreanEJNBL" panose="02020600000000000000" pitchFamily="18" charset="-127"/>
                  <a:cs typeface="Verdana"/>
                  <a:sym typeface="Verdana"/>
                </a:rPr>
                <a:t>*</a:t>
              </a:r>
              <a:r>
                <a:rPr lang="ko-KR" altLang="en-US" sz="2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KoreanEJNBL" panose="02020600000000000000" pitchFamily="18" charset="-127"/>
                  <a:ea typeface="KoreanEJNBL" panose="02020600000000000000" pitchFamily="18" charset="-127"/>
                  <a:cs typeface="Verdana"/>
                  <a:sym typeface="Verdana"/>
                </a:rPr>
                <a:t> </a:t>
              </a:r>
              <a:r>
                <a:rPr lang="en-US" altLang="ko" sz="2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KoreanEJNBL" panose="02020600000000000000" pitchFamily="18" charset="-127"/>
                  <a:ea typeface="KoreanEJNBL" panose="02020600000000000000" pitchFamily="18" charset="-127"/>
                  <a:cs typeface="Verdana"/>
                  <a:sym typeface="Verdana"/>
                </a:rPr>
                <a:t>1</a:t>
              </a:r>
              <a:r>
                <a:rPr lang="ko" altLang="en-US" sz="2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KoreanEJNBL" panose="02020600000000000000" pitchFamily="18" charset="-127"/>
                  <a:ea typeface="KoreanEJNBL" panose="02020600000000000000" pitchFamily="18" charset="-127"/>
                  <a:cs typeface="Verdana"/>
                  <a:sym typeface="Verdana"/>
                </a:rPr>
                <a:t>층</a:t>
              </a:r>
              <a:r>
                <a:rPr lang="ko-KR" altLang="en-US" sz="2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KoreanEJNBL" panose="02020600000000000000" pitchFamily="18" charset="-127"/>
                  <a:ea typeface="KoreanEJNBL" panose="02020600000000000000" pitchFamily="18" charset="-127"/>
                  <a:cs typeface="Verdana"/>
                  <a:sym typeface="Verdana"/>
                </a:rPr>
                <a:t> </a:t>
              </a:r>
              <a:r>
                <a:rPr lang="ko-KR" altLang="en-US" sz="2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KoreanEJNBL" panose="02020600000000000000" pitchFamily="18" charset="-127"/>
                  <a:ea typeface="KoreanEJNBL" panose="02020600000000000000" pitchFamily="18" charset="-127"/>
                  <a:cs typeface="Verdana"/>
                  <a:sym typeface="Verdana"/>
                </a:rPr>
                <a:t>접수대</a:t>
              </a:r>
              <a:r>
                <a:rPr lang="ko-KR" altLang="en-US" sz="2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KoreanEJNBL" panose="02020600000000000000" pitchFamily="18" charset="-127"/>
                  <a:ea typeface="KoreanEJNBL" panose="02020600000000000000" pitchFamily="18" charset="-127"/>
                  <a:cs typeface="Verdana"/>
                  <a:sym typeface="Verdana"/>
                </a:rPr>
                <a:t> 키패드에 차량 번호 입력 시 무료 주차 가능합니다</a:t>
              </a:r>
              <a:r>
                <a:rPr lang="en-US" altLang="ko-KR" sz="2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KoreanEJNBL" panose="02020600000000000000" pitchFamily="18" charset="-127"/>
                  <a:ea typeface="KoreanEJNBL" panose="02020600000000000000" pitchFamily="18" charset="-127"/>
                  <a:cs typeface="Verdana"/>
                  <a:sym typeface="Verdana"/>
                </a:rPr>
                <a:t>.</a:t>
              </a:r>
              <a:endParaRPr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KoreanEJNBL" panose="02020600000000000000" pitchFamily="18" charset="-127"/>
                <a:ea typeface="KoreanEJNBL" panose="02020600000000000000" pitchFamily="18" charset="-127"/>
                <a:cs typeface="Verdana"/>
                <a:sym typeface="Verdana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3726FFA-C38F-02C6-77C3-8E29938D4DEC}"/>
                </a:ext>
              </a:extLst>
            </p:cNvPr>
            <p:cNvGrpSpPr/>
            <p:nvPr/>
          </p:nvGrpSpPr>
          <p:grpSpPr>
            <a:xfrm>
              <a:off x="575009" y="17657857"/>
              <a:ext cx="851770" cy="851770"/>
              <a:chOff x="291230" y="17586981"/>
              <a:chExt cx="851770" cy="851770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3468354C-031B-ED84-7C2C-DB71593F19A2}"/>
                  </a:ext>
                </a:extLst>
              </p:cNvPr>
              <p:cNvSpPr/>
              <p:nvPr/>
            </p:nvSpPr>
            <p:spPr>
              <a:xfrm>
                <a:off x="291230" y="17586981"/>
                <a:ext cx="851770" cy="85177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pic>
            <p:nvPicPr>
              <p:cNvPr id="6" name="그림 5" descr="스케치, 그림, 디자인, 클립아트이(가) 표시된 사진&#10;&#10;자동 생성된 설명">
                <a:extLst>
                  <a:ext uri="{FF2B5EF4-FFF2-40B4-BE49-F238E27FC236}">
                    <a16:creationId xmlns:a16="http://schemas.microsoft.com/office/drawing/2014/main" id="{0C25127C-AD2E-3BEE-9B4A-4981E1BB7D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0329" y="17684451"/>
                <a:ext cx="481417" cy="664674"/>
              </a:xfrm>
              <a:prstGeom prst="rect">
                <a:avLst/>
              </a:prstGeom>
            </p:spPr>
          </p:pic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6F087990-53A6-2F1A-E0A8-7C370D275FB6}"/>
                </a:ext>
              </a:extLst>
            </p:cNvPr>
            <p:cNvGrpSpPr/>
            <p:nvPr/>
          </p:nvGrpSpPr>
          <p:grpSpPr>
            <a:xfrm>
              <a:off x="575009" y="19973902"/>
              <a:ext cx="851770" cy="851770"/>
              <a:chOff x="291230" y="18675601"/>
              <a:chExt cx="851770" cy="851770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051F26A3-3902-6B7C-09EC-83A1B5560B12}"/>
                  </a:ext>
                </a:extLst>
              </p:cNvPr>
              <p:cNvSpPr/>
              <p:nvPr/>
            </p:nvSpPr>
            <p:spPr>
              <a:xfrm>
                <a:off x="291230" y="18675601"/>
                <a:ext cx="851770" cy="85177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pic>
            <p:nvPicPr>
              <p:cNvPr id="7" name="그림 6" descr="스케치, 그림, 클립아트, 디자인이(가) 표시된 사진&#10;&#10;자동 생성된 설명">
                <a:extLst>
                  <a:ext uri="{FF2B5EF4-FFF2-40B4-BE49-F238E27FC236}">
                    <a16:creationId xmlns:a16="http://schemas.microsoft.com/office/drawing/2014/main" id="{8C9436ED-83EA-673C-12E9-C56DEA7711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t="8913"/>
              <a:stretch/>
            </p:blipFill>
            <p:spPr>
              <a:xfrm>
                <a:off x="493555" y="18853996"/>
                <a:ext cx="472508" cy="525716"/>
              </a:xfrm>
              <a:prstGeom prst="rect">
                <a:avLst/>
              </a:prstGeom>
            </p:spPr>
          </p:pic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89F9736-E073-6CE3-B3A8-CD362FF4F8FB}"/>
                </a:ext>
              </a:extLst>
            </p:cNvPr>
            <p:cNvGrpSpPr/>
            <p:nvPr/>
          </p:nvGrpSpPr>
          <p:grpSpPr>
            <a:xfrm>
              <a:off x="575009" y="23222122"/>
              <a:ext cx="851770" cy="851770"/>
              <a:chOff x="291230" y="19657765"/>
              <a:chExt cx="851770" cy="851770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46C245A5-9E3B-35E3-2039-235E648F2E45}"/>
                  </a:ext>
                </a:extLst>
              </p:cNvPr>
              <p:cNvSpPr/>
              <p:nvPr/>
            </p:nvSpPr>
            <p:spPr>
              <a:xfrm>
                <a:off x="291230" y="19657765"/>
                <a:ext cx="851770" cy="85177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pic>
            <p:nvPicPr>
              <p:cNvPr id="8" name="그림 7" descr="스케치, 그림, 라인 아트, 일러스트레이션이(가) 표시된 사진&#10;&#10;자동 생성된 설명">
                <a:extLst>
                  <a:ext uri="{FF2B5EF4-FFF2-40B4-BE49-F238E27FC236}">
                    <a16:creationId xmlns:a16="http://schemas.microsoft.com/office/drawing/2014/main" id="{F976AB9D-91A2-CBE7-5051-CCCBE1F47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t="17198"/>
              <a:stretch/>
            </p:blipFill>
            <p:spPr>
              <a:xfrm>
                <a:off x="430968" y="19829552"/>
                <a:ext cx="603029" cy="52356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2DCF00FE-9497-3793-DC2D-B5D06D741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>
            <a:extLst>
              <a:ext uri="{FF2B5EF4-FFF2-40B4-BE49-F238E27FC236}">
                <a16:creationId xmlns:a16="http://schemas.microsoft.com/office/drawing/2014/main" id="{EF205F48-063F-DE9D-574F-445FB507C0E1}"/>
              </a:ext>
            </a:extLst>
          </p:cNvPr>
          <p:cNvSpPr txBox="1"/>
          <p:nvPr/>
        </p:nvSpPr>
        <p:spPr>
          <a:xfrm>
            <a:off x="0" y="1681832"/>
            <a:ext cx="10800000" cy="60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ko-KR" altLang="en-US" sz="4000" dirty="0">
                <a:solidFill>
                  <a:srgbClr val="6AA84F"/>
                </a:solidFill>
                <a:latin typeface="Times New Roman" panose="02020603050405020304" pitchFamily="18" charset="0"/>
                <a:ea typeface="KoreanEJNBL" panose="02020600000000000000" pitchFamily="18" charset="-127"/>
                <a:cs typeface="Times New Roman" panose="02020603050405020304" pitchFamily="18" charset="0"/>
                <a:sym typeface="Times New Roman"/>
              </a:rPr>
              <a:t>마 음   전 하 실   곳</a:t>
            </a:r>
            <a:endParaRPr sz="4000" dirty="0">
              <a:solidFill>
                <a:srgbClr val="6AA84F"/>
              </a:solidFill>
              <a:latin typeface="Times New Roman" panose="02020603050405020304" pitchFamily="18" charset="0"/>
              <a:ea typeface="KoreanEJNBL" panose="02020600000000000000" pitchFamily="18" charset="-127"/>
              <a:cs typeface="Times New Roman" panose="02020603050405020304" pitchFamily="18" charset="0"/>
              <a:sym typeface="Times New Roman"/>
            </a:endParaRPr>
          </a:p>
          <a:p>
            <a:pPr algn="ctr"/>
            <a:endParaRPr sz="3000" dirty="0">
              <a:latin typeface="Verdana"/>
              <a:ea typeface="Verdana"/>
              <a:cs typeface="Verdana"/>
              <a:sym typeface="Verdana"/>
            </a:endParaRPr>
          </a:p>
          <a:p>
            <a:pPr algn="ctr"/>
            <a:endParaRPr sz="3000" dirty="0">
              <a:latin typeface="Verdana"/>
              <a:ea typeface="Verdana"/>
              <a:cs typeface="Verdana"/>
              <a:sym typeface="Verdana"/>
            </a:endParaRPr>
          </a:p>
          <a:p>
            <a:pPr algn="ctr"/>
            <a:endParaRPr sz="30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F7EBAE6-E2C7-AF42-6777-D81AA5CBF1DD}"/>
              </a:ext>
            </a:extLst>
          </p:cNvPr>
          <p:cNvSpPr/>
          <p:nvPr/>
        </p:nvSpPr>
        <p:spPr>
          <a:xfrm>
            <a:off x="1940157" y="3884709"/>
            <a:ext cx="6913093" cy="123104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20000"/>
                </a:schemeClr>
              </a:gs>
              <a:gs pos="83000">
                <a:schemeClr val="accent3">
                  <a:lumMod val="45000"/>
                  <a:lumOff val="55000"/>
                  <a:alpha val="20000"/>
                </a:schemeClr>
              </a:gs>
              <a:gs pos="99000">
                <a:schemeClr val="accent3">
                  <a:lumMod val="30000"/>
                  <a:lumOff val="70000"/>
                  <a:alpha val="20000"/>
                </a:schemeClr>
              </a:gs>
            </a:gsLst>
            <a:lin ang="5400000" scaled="1"/>
            <a:tileRect/>
          </a:gra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0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신랑 측 계좌번호</a:t>
            </a:r>
            <a:endParaRPr kumimoji="1" lang="ko-Kore-KR" altLang="en-US" sz="3000" dirty="0">
              <a:solidFill>
                <a:schemeClr val="tx1"/>
              </a:solidFill>
              <a:latin typeface="KoreanEJNBL" panose="02020600000000000000" pitchFamily="18" charset="-127"/>
              <a:ea typeface="KoreanEJNBL" panose="02020600000000000000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D38B2A-3C8E-C913-DD9C-BF92DD715CA2}"/>
              </a:ext>
            </a:extLst>
          </p:cNvPr>
          <p:cNvSpPr/>
          <p:nvPr/>
        </p:nvSpPr>
        <p:spPr>
          <a:xfrm>
            <a:off x="1940157" y="9278519"/>
            <a:ext cx="6913093" cy="93213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  <a:alpha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5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  케이뱅크 </a:t>
            </a:r>
            <a:r>
              <a:rPr kumimoji="1" lang="en-US" altLang="ko-KR" sz="25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1001-5434-4612</a:t>
            </a:r>
            <a:r>
              <a:rPr kumimoji="1" lang="ko-KR" altLang="en-US" sz="25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 이효원</a:t>
            </a:r>
            <a:endParaRPr kumimoji="1" lang="ko-Kore-KR" altLang="en-US" sz="2500" dirty="0">
              <a:solidFill>
                <a:schemeClr val="tx1"/>
              </a:solidFill>
              <a:latin typeface="KoreanEJNBL" panose="02020600000000000000" pitchFamily="18" charset="-127"/>
              <a:ea typeface="KoreanEJNBL" panose="02020600000000000000" pitchFamily="18" charset="-127"/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77688F77-51CF-5C45-62BC-9465B8EAB548}"/>
              </a:ext>
            </a:extLst>
          </p:cNvPr>
          <p:cNvSpPr/>
          <p:nvPr/>
        </p:nvSpPr>
        <p:spPr>
          <a:xfrm>
            <a:off x="7376060" y="9494674"/>
            <a:ext cx="1283713" cy="49779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ko-Kore-KR" altLang="en-US" sz="16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복</a:t>
            </a:r>
            <a:r>
              <a:rPr kumimoji="1" lang="ko-KR" altLang="en-US" sz="16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 </a:t>
            </a:r>
            <a:r>
              <a:rPr kumimoji="1" lang="ko-Kore-KR" altLang="en-US" sz="16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사</a:t>
            </a:r>
            <a:r>
              <a:rPr kumimoji="1" lang="ko-KR" altLang="en-US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 </a:t>
            </a:r>
            <a:r>
              <a:rPr kumimoji="1" lang="en-US" altLang="ko-Kore-KR" dirty="0">
                <a:solidFill>
                  <a:schemeClr val="bg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.</a:t>
            </a:r>
            <a:endParaRPr kumimoji="1" lang="ko-Kore-KR" altLang="en-US" dirty="0">
              <a:solidFill>
                <a:schemeClr val="bg1"/>
              </a:solidFill>
              <a:latin typeface="KoreanEJNBL" panose="02020600000000000000" pitchFamily="18" charset="-127"/>
              <a:ea typeface="KoreanEJNBL" panose="02020600000000000000" pitchFamily="18" charset="-127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AA67DD48-7985-E344-FCD8-0B814D3221E9}"/>
              </a:ext>
            </a:extLst>
          </p:cNvPr>
          <p:cNvSpPr/>
          <p:nvPr/>
        </p:nvSpPr>
        <p:spPr>
          <a:xfrm>
            <a:off x="7574797" y="9608170"/>
            <a:ext cx="174504" cy="2094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868A177B-819C-995A-D2DE-22A895787DAB}"/>
              </a:ext>
            </a:extLst>
          </p:cNvPr>
          <p:cNvSpPr/>
          <p:nvPr/>
        </p:nvSpPr>
        <p:spPr>
          <a:xfrm>
            <a:off x="7623180" y="9676674"/>
            <a:ext cx="174504" cy="2094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7F9E704-F284-FFAD-4A97-BA170168DDDF}"/>
              </a:ext>
            </a:extLst>
          </p:cNvPr>
          <p:cNvSpPr/>
          <p:nvPr/>
        </p:nvSpPr>
        <p:spPr>
          <a:xfrm>
            <a:off x="1940157" y="10364602"/>
            <a:ext cx="6913093" cy="93213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  <a:alpha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5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  우리은행 </a:t>
            </a:r>
            <a:r>
              <a:rPr kumimoji="1" lang="en-US" altLang="ko-KR" sz="25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1002-762-171845</a:t>
            </a:r>
            <a:r>
              <a:rPr kumimoji="1" lang="ko-KR" altLang="en-US" sz="25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 강민구</a:t>
            </a:r>
            <a:endParaRPr kumimoji="1" lang="ko-Kore-KR" altLang="en-US" sz="2500" dirty="0">
              <a:solidFill>
                <a:schemeClr val="tx1"/>
              </a:solidFill>
              <a:latin typeface="KoreanEJNBL" panose="02020600000000000000" pitchFamily="18" charset="-127"/>
              <a:ea typeface="KoreanEJNBL" panose="02020600000000000000" pitchFamily="18" charset="-127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63E2DFAD-D7EB-6722-DCBB-9B3382857FE5}"/>
              </a:ext>
            </a:extLst>
          </p:cNvPr>
          <p:cNvSpPr/>
          <p:nvPr/>
        </p:nvSpPr>
        <p:spPr>
          <a:xfrm>
            <a:off x="7376060" y="10580757"/>
            <a:ext cx="1283713" cy="49779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ko-Kore-KR" altLang="en-US" sz="16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복</a:t>
            </a:r>
            <a:r>
              <a:rPr kumimoji="1" lang="ko-KR" altLang="en-US" sz="16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 </a:t>
            </a:r>
            <a:r>
              <a:rPr kumimoji="1" lang="ko-Kore-KR" altLang="en-US" sz="16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사</a:t>
            </a:r>
            <a:r>
              <a:rPr kumimoji="1" lang="ko-KR" altLang="en-US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 </a:t>
            </a:r>
            <a:r>
              <a:rPr kumimoji="1" lang="en-US" altLang="ko-Kore-KR" dirty="0">
                <a:solidFill>
                  <a:schemeClr val="bg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.</a:t>
            </a:r>
            <a:endParaRPr kumimoji="1" lang="ko-Kore-KR" altLang="en-US" dirty="0">
              <a:solidFill>
                <a:schemeClr val="bg1"/>
              </a:solidFill>
              <a:latin typeface="KoreanEJNBL" panose="02020600000000000000" pitchFamily="18" charset="-127"/>
              <a:ea typeface="KoreanEJNBL" panose="02020600000000000000" pitchFamily="18" charset="-127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6E7ACF30-0462-D33F-00E5-8D8507D8818D}"/>
              </a:ext>
            </a:extLst>
          </p:cNvPr>
          <p:cNvSpPr/>
          <p:nvPr/>
        </p:nvSpPr>
        <p:spPr>
          <a:xfrm>
            <a:off x="7574797" y="10694253"/>
            <a:ext cx="174504" cy="2094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69D055C-7E41-2FCA-CF92-1C12946CFBE9}"/>
              </a:ext>
            </a:extLst>
          </p:cNvPr>
          <p:cNvSpPr/>
          <p:nvPr/>
        </p:nvSpPr>
        <p:spPr>
          <a:xfrm>
            <a:off x="7623180" y="10762757"/>
            <a:ext cx="174504" cy="2094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99A464-9456-1AD3-4C42-E4DDAE0B5317}"/>
              </a:ext>
            </a:extLst>
          </p:cNvPr>
          <p:cNvSpPr/>
          <p:nvPr/>
        </p:nvSpPr>
        <p:spPr>
          <a:xfrm>
            <a:off x="1940157" y="11516145"/>
            <a:ext cx="6913093" cy="93213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  <a:alpha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5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  농협은행 </a:t>
            </a:r>
            <a:r>
              <a:rPr kumimoji="1" lang="en-US" altLang="ko-KR" sz="25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233040-56-035095</a:t>
            </a:r>
            <a:r>
              <a:rPr kumimoji="1" lang="ko-KR" altLang="en-US" sz="25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 정미영</a:t>
            </a:r>
            <a:endParaRPr kumimoji="1" lang="ko-Kore-KR" altLang="en-US" sz="2500" dirty="0">
              <a:solidFill>
                <a:schemeClr val="tx1"/>
              </a:solidFill>
              <a:latin typeface="KoreanEJNBL" panose="02020600000000000000" pitchFamily="18" charset="-127"/>
              <a:ea typeface="KoreanEJNBL" panose="02020600000000000000" pitchFamily="18" charset="-127"/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777F7088-6C93-C2FA-77C3-D8CFCF1E6CA0}"/>
              </a:ext>
            </a:extLst>
          </p:cNvPr>
          <p:cNvSpPr/>
          <p:nvPr/>
        </p:nvSpPr>
        <p:spPr>
          <a:xfrm>
            <a:off x="7376060" y="11732300"/>
            <a:ext cx="1283713" cy="49779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ko-Kore-KR" altLang="en-US" sz="16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복</a:t>
            </a:r>
            <a:r>
              <a:rPr kumimoji="1" lang="ko-KR" altLang="en-US" sz="16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 </a:t>
            </a:r>
            <a:r>
              <a:rPr kumimoji="1" lang="ko-Kore-KR" altLang="en-US" sz="16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사</a:t>
            </a:r>
            <a:r>
              <a:rPr kumimoji="1" lang="ko-KR" altLang="en-US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 </a:t>
            </a:r>
            <a:r>
              <a:rPr kumimoji="1" lang="en-US" altLang="ko-Kore-KR" dirty="0">
                <a:solidFill>
                  <a:schemeClr val="bg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.</a:t>
            </a:r>
            <a:endParaRPr kumimoji="1" lang="ko-Kore-KR" altLang="en-US" dirty="0">
              <a:solidFill>
                <a:schemeClr val="bg1"/>
              </a:solidFill>
              <a:latin typeface="KoreanEJNBL" panose="02020600000000000000" pitchFamily="18" charset="-127"/>
              <a:ea typeface="KoreanEJNBL" panose="02020600000000000000" pitchFamily="18" charset="-127"/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C23D0A25-DF10-20A7-4AA5-B079A11ED1D7}"/>
              </a:ext>
            </a:extLst>
          </p:cNvPr>
          <p:cNvSpPr/>
          <p:nvPr/>
        </p:nvSpPr>
        <p:spPr>
          <a:xfrm>
            <a:off x="7574797" y="11845796"/>
            <a:ext cx="174504" cy="2094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003E3286-FAB8-C1A7-B78C-A5F81A132007}"/>
              </a:ext>
            </a:extLst>
          </p:cNvPr>
          <p:cNvSpPr/>
          <p:nvPr/>
        </p:nvSpPr>
        <p:spPr>
          <a:xfrm>
            <a:off x="7623180" y="11914300"/>
            <a:ext cx="174504" cy="2094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2647F24-8C34-A943-3747-F316ACF8DB34}"/>
              </a:ext>
            </a:extLst>
          </p:cNvPr>
          <p:cNvSpPr/>
          <p:nvPr/>
        </p:nvSpPr>
        <p:spPr>
          <a:xfrm>
            <a:off x="1940157" y="8182550"/>
            <a:ext cx="6913093" cy="93213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  <a:alpha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5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  신한은행 </a:t>
            </a:r>
            <a:r>
              <a:rPr kumimoji="1" lang="en-US" altLang="ko-KR" sz="25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110-386-389614</a:t>
            </a:r>
            <a:r>
              <a:rPr kumimoji="1" lang="ko-KR" altLang="en-US" sz="25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 </a:t>
            </a:r>
            <a:r>
              <a:rPr kumimoji="1" lang="ko-KR" altLang="en-US" sz="2500" dirty="0" err="1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강광희</a:t>
            </a:r>
            <a:endParaRPr kumimoji="1" lang="ko-Kore-KR" altLang="en-US" sz="2500" dirty="0">
              <a:solidFill>
                <a:schemeClr val="tx1"/>
              </a:solidFill>
              <a:latin typeface="KoreanEJNBL" panose="02020600000000000000" pitchFamily="18" charset="-127"/>
              <a:ea typeface="KoreanEJNBL" panose="02020600000000000000" pitchFamily="18" charset="-127"/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FFC4D241-1B1D-960C-E854-03E5B23DBB53}"/>
              </a:ext>
            </a:extLst>
          </p:cNvPr>
          <p:cNvSpPr/>
          <p:nvPr/>
        </p:nvSpPr>
        <p:spPr>
          <a:xfrm>
            <a:off x="7376060" y="8398705"/>
            <a:ext cx="1283713" cy="49779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ko-Kore-KR" altLang="en-US" sz="16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복</a:t>
            </a:r>
            <a:r>
              <a:rPr kumimoji="1" lang="ko-KR" altLang="en-US" sz="16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 </a:t>
            </a:r>
            <a:r>
              <a:rPr kumimoji="1" lang="ko-Kore-KR" altLang="en-US" sz="16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사</a:t>
            </a:r>
            <a:r>
              <a:rPr kumimoji="1" lang="ko-KR" altLang="en-US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 </a:t>
            </a:r>
            <a:r>
              <a:rPr kumimoji="1" lang="en-US" altLang="ko-Kore-KR" dirty="0">
                <a:solidFill>
                  <a:schemeClr val="bg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.</a:t>
            </a:r>
            <a:endParaRPr kumimoji="1" lang="ko-Kore-KR" altLang="en-US" dirty="0">
              <a:solidFill>
                <a:schemeClr val="bg1"/>
              </a:solidFill>
              <a:latin typeface="KoreanEJNBL" panose="02020600000000000000" pitchFamily="18" charset="-127"/>
              <a:ea typeface="KoreanEJNBL" panose="02020600000000000000" pitchFamily="18" charset="-127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F5BB6F-FCB8-1868-C450-23BC58EA4D6E}"/>
              </a:ext>
            </a:extLst>
          </p:cNvPr>
          <p:cNvSpPr/>
          <p:nvPr/>
        </p:nvSpPr>
        <p:spPr>
          <a:xfrm>
            <a:off x="7574797" y="8512201"/>
            <a:ext cx="174504" cy="2094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2D28FCC5-28B3-8D49-83D0-3D1C3DA88EAF}"/>
              </a:ext>
            </a:extLst>
          </p:cNvPr>
          <p:cNvSpPr/>
          <p:nvPr/>
        </p:nvSpPr>
        <p:spPr>
          <a:xfrm>
            <a:off x="7623180" y="8580705"/>
            <a:ext cx="174504" cy="2094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F786D5-D368-A858-963A-8BC73A0B401A}"/>
              </a:ext>
            </a:extLst>
          </p:cNvPr>
          <p:cNvSpPr/>
          <p:nvPr/>
        </p:nvSpPr>
        <p:spPr>
          <a:xfrm>
            <a:off x="1940156" y="5644946"/>
            <a:ext cx="6913093" cy="123104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20000"/>
                </a:schemeClr>
              </a:gs>
              <a:gs pos="83000">
                <a:schemeClr val="accent3">
                  <a:lumMod val="45000"/>
                  <a:lumOff val="55000"/>
                  <a:alpha val="20000"/>
                </a:schemeClr>
              </a:gs>
              <a:gs pos="99000">
                <a:schemeClr val="accent3">
                  <a:lumMod val="30000"/>
                  <a:lumOff val="70000"/>
                  <a:alpha val="20000"/>
                </a:schemeClr>
              </a:gs>
            </a:gsLst>
            <a:lin ang="5400000" scaled="1"/>
            <a:tileRect/>
          </a:gra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0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신부 측 계좌번호</a:t>
            </a:r>
            <a:endParaRPr kumimoji="1" lang="ko-Kore-KR" altLang="en-US" sz="3000" dirty="0">
              <a:solidFill>
                <a:schemeClr val="tx1"/>
              </a:solidFill>
              <a:latin typeface="KoreanEJNBL" panose="02020600000000000000" pitchFamily="18" charset="-127"/>
              <a:ea typeface="KoreanEJNB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496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C0E29382-B810-8BDB-B4C7-D92A0CF8C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C284A6DF-9939-26B7-7B98-0CEC0FAEFA68}"/>
              </a:ext>
            </a:extLst>
          </p:cNvPr>
          <p:cNvGrpSpPr/>
          <p:nvPr/>
        </p:nvGrpSpPr>
        <p:grpSpPr>
          <a:xfrm>
            <a:off x="-45380" y="7193496"/>
            <a:ext cx="10500539" cy="5022706"/>
            <a:chOff x="-728066" y="6137014"/>
            <a:chExt cx="10500539" cy="5022706"/>
          </a:xfrm>
        </p:grpSpPr>
        <p:sp>
          <p:nvSpPr>
            <p:cNvPr id="4" name="사다리꼴[T] 3">
              <a:extLst>
                <a:ext uri="{FF2B5EF4-FFF2-40B4-BE49-F238E27FC236}">
                  <a16:creationId xmlns:a16="http://schemas.microsoft.com/office/drawing/2014/main" id="{563FA226-4A7F-2132-B2D3-FD2807CB7B43}"/>
                </a:ext>
              </a:extLst>
            </p:cNvPr>
            <p:cNvSpPr/>
            <p:nvPr/>
          </p:nvSpPr>
          <p:spPr>
            <a:xfrm>
              <a:off x="4841912" y="7970765"/>
              <a:ext cx="1741772" cy="1153838"/>
            </a:xfrm>
            <a:prstGeom prst="trapezoid">
              <a:avLst>
                <a:gd name="adj" fmla="val 10391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3000">
                  <a:schemeClr val="accent1">
                    <a:lumMod val="45000"/>
                    <a:lumOff val="55000"/>
                    <a:alpha val="15000"/>
                  </a:schemeClr>
                </a:gs>
                <a:gs pos="61000">
                  <a:schemeClr val="accent1">
                    <a:lumMod val="45000"/>
                    <a:lumOff val="55000"/>
                    <a:alpha val="10000"/>
                  </a:schemeClr>
                </a:gs>
                <a:gs pos="100000">
                  <a:schemeClr val="accent1">
                    <a:lumMod val="30000"/>
                    <a:lumOff val="70000"/>
                    <a:alpha val="10783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AC573E-6A15-6A93-7DD8-4E9246D0E7EC}"/>
                </a:ext>
              </a:extLst>
            </p:cNvPr>
            <p:cNvSpPr/>
            <p:nvPr/>
          </p:nvSpPr>
          <p:spPr>
            <a:xfrm rot="19715428">
              <a:off x="1210179" y="8054258"/>
              <a:ext cx="2886469" cy="1969610"/>
            </a:xfrm>
            <a:prstGeom prst="rect">
              <a:avLst/>
            </a:prstGeom>
            <a:pattFill prst="wdUpDiag">
              <a:fgClr>
                <a:srgbClr val="E3FFDD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E4C9953-AC83-9A0B-D690-1BF353ECAC09}"/>
                </a:ext>
              </a:extLst>
            </p:cNvPr>
            <p:cNvSpPr/>
            <p:nvPr/>
          </p:nvSpPr>
          <p:spPr>
            <a:xfrm>
              <a:off x="4392224" y="6341660"/>
              <a:ext cx="192101" cy="45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A0CA28D-1EC1-3193-054D-D16369EE2218}"/>
                </a:ext>
              </a:extLst>
            </p:cNvPr>
            <p:cNvSpPr/>
            <p:nvPr/>
          </p:nvSpPr>
          <p:spPr>
            <a:xfrm rot="21203166">
              <a:off x="6540624" y="6254962"/>
              <a:ext cx="192101" cy="49047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EB01433-1F76-B97A-8640-8BD2ADA90EAC}"/>
                </a:ext>
              </a:extLst>
            </p:cNvPr>
            <p:cNvSpPr/>
            <p:nvPr/>
          </p:nvSpPr>
          <p:spPr>
            <a:xfrm rot="16200000">
              <a:off x="6256357" y="5513801"/>
              <a:ext cx="192101" cy="37636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68C5D8-85FA-B3D8-8BED-1F97662179E0}"/>
                </a:ext>
              </a:extLst>
            </p:cNvPr>
            <p:cNvSpPr/>
            <p:nvPr/>
          </p:nvSpPr>
          <p:spPr>
            <a:xfrm rot="16200000">
              <a:off x="6374641" y="6249978"/>
              <a:ext cx="524069" cy="62715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9B6FE26-9B07-6623-D48F-34E37B96AD8C}"/>
                </a:ext>
              </a:extLst>
            </p:cNvPr>
            <p:cNvSpPr/>
            <p:nvPr/>
          </p:nvSpPr>
          <p:spPr>
            <a:xfrm>
              <a:off x="7561115" y="6137015"/>
              <a:ext cx="673128" cy="50156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7C5FCA6-958F-6F33-006F-21F849083603}"/>
                </a:ext>
              </a:extLst>
            </p:cNvPr>
            <p:cNvSpPr/>
            <p:nvPr/>
          </p:nvSpPr>
          <p:spPr>
            <a:xfrm>
              <a:off x="4636035" y="6406949"/>
              <a:ext cx="277642" cy="27764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2"/>
              </a:solidFill>
            </a:ln>
            <a:effectLst>
              <a:outerShdw blurRad="50800" dist="38100" dir="2700000" algn="tl" rotWithShape="0">
                <a:schemeClr val="accent2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9102EA-B74B-7509-9537-936AC20FF5AB}"/>
                </a:ext>
              </a:extLst>
            </p:cNvPr>
            <p:cNvSpPr txBox="1"/>
            <p:nvPr/>
          </p:nvSpPr>
          <p:spPr>
            <a:xfrm>
              <a:off x="4532160" y="6376235"/>
              <a:ext cx="48539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>
                  <a:latin typeface="KoreanEJNBL" panose="02020600000000000000" pitchFamily="18" charset="-127"/>
                  <a:ea typeface="KoreanEJNBL" panose="02020600000000000000" pitchFamily="18" charset="-127"/>
                </a:rPr>
                <a:t>6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FF50172-645F-40CA-2C98-198EAE76EBBB}"/>
                </a:ext>
              </a:extLst>
            </p:cNvPr>
            <p:cNvSpPr/>
            <p:nvPr/>
          </p:nvSpPr>
          <p:spPr>
            <a:xfrm>
              <a:off x="6595550" y="6976597"/>
              <a:ext cx="277642" cy="27764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7030A0"/>
              </a:solidFill>
            </a:ln>
            <a:effectLst>
              <a:outerShdw blurRad="50800" dist="38100" dir="2700000" algn="tl" rotWithShape="0">
                <a:srgbClr val="7030A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731E68-77D2-6B10-B432-6F599490D683}"/>
                </a:ext>
              </a:extLst>
            </p:cNvPr>
            <p:cNvSpPr txBox="1"/>
            <p:nvPr/>
          </p:nvSpPr>
          <p:spPr>
            <a:xfrm>
              <a:off x="6495262" y="6953910"/>
              <a:ext cx="48539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>
                  <a:latin typeface="KoreanEJNBL" panose="02020600000000000000" pitchFamily="18" charset="-127"/>
                  <a:ea typeface="KoreanEJNBL" panose="02020600000000000000" pitchFamily="18" charset="-127"/>
                </a:rPr>
                <a:t>8</a:t>
              </a: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265BFBC7-258B-0830-1693-F7F1C0114DFD}"/>
                </a:ext>
              </a:extLst>
            </p:cNvPr>
            <p:cNvSpPr/>
            <p:nvPr/>
          </p:nvSpPr>
          <p:spPr>
            <a:xfrm>
              <a:off x="7231763" y="8802728"/>
              <a:ext cx="277642" cy="27764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7030A0"/>
              </a:solidFill>
            </a:ln>
            <a:effectLst>
              <a:outerShdw blurRad="50800" dist="38100" dir="2700000" algn="tl" rotWithShape="0">
                <a:srgbClr val="7030A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996A25-F0A0-36F4-749B-3D2A86BDC2C7}"/>
                </a:ext>
              </a:extLst>
            </p:cNvPr>
            <p:cNvSpPr txBox="1"/>
            <p:nvPr/>
          </p:nvSpPr>
          <p:spPr>
            <a:xfrm>
              <a:off x="7127888" y="8792262"/>
              <a:ext cx="48539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>
                  <a:latin typeface="KoreanEJNBL" panose="02020600000000000000" pitchFamily="18" charset="-127"/>
                  <a:ea typeface="KoreanEJNBL" panose="02020600000000000000" pitchFamily="18" charset="-127"/>
                </a:rPr>
                <a:t>7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64EDDC1-CD65-8CF1-1347-5BE742BDFA04}"/>
                </a:ext>
              </a:extLst>
            </p:cNvPr>
            <p:cNvSpPr/>
            <p:nvPr/>
          </p:nvSpPr>
          <p:spPr>
            <a:xfrm>
              <a:off x="4716448" y="9741759"/>
              <a:ext cx="424661" cy="42466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621B956-DD89-7081-312D-53D599C9942C}"/>
                </a:ext>
              </a:extLst>
            </p:cNvPr>
            <p:cNvSpPr txBox="1"/>
            <p:nvPr/>
          </p:nvSpPr>
          <p:spPr>
            <a:xfrm>
              <a:off x="4686082" y="9795590"/>
              <a:ext cx="48539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>
                  <a:latin typeface="KoreanEJNBL" panose="02020600000000000000" pitchFamily="18" charset="-127"/>
                  <a:ea typeface="KoreanEJNBL" panose="02020600000000000000" pitchFamily="18" charset="-127"/>
                </a:rPr>
                <a:t>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C6951F-3149-F080-AA2B-9C6B43B9F1EA}"/>
                </a:ext>
              </a:extLst>
            </p:cNvPr>
            <p:cNvSpPr txBox="1"/>
            <p:nvPr/>
          </p:nvSpPr>
          <p:spPr>
            <a:xfrm>
              <a:off x="5190176" y="9715740"/>
              <a:ext cx="140537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err="1">
                  <a:latin typeface="KoreanEJNBL" panose="02020600000000000000" pitchFamily="18" charset="-127"/>
                  <a:ea typeface="KoreanEJNBL" panose="02020600000000000000" pitchFamily="18" charset="-127"/>
                </a:rPr>
                <a:t>콘코디언빌딩</a:t>
              </a:r>
              <a:endParaRPr lang="en-US" altLang="ko-KR" sz="1500" dirty="0">
                <a:latin typeface="KoreanEJNBL" panose="02020600000000000000" pitchFamily="18" charset="-127"/>
                <a:ea typeface="KoreanEJNBL" panose="02020600000000000000" pitchFamily="18" charset="-127"/>
              </a:endParaRPr>
            </a:p>
            <a:p>
              <a:r>
                <a:rPr lang="en-US" altLang="ko-KR" sz="1350" dirty="0">
                  <a:latin typeface="KoreanEJNBL" panose="02020600000000000000" pitchFamily="18" charset="-127"/>
                  <a:ea typeface="KoreanEJNBL" panose="02020600000000000000" pitchFamily="18" charset="-127"/>
                </a:rPr>
                <a:t>(</a:t>
              </a:r>
              <a:r>
                <a:rPr lang="ko-KR" altLang="en-US" sz="1350" dirty="0">
                  <a:latin typeface="KoreanEJNBL" panose="02020600000000000000" pitchFamily="18" charset="-127"/>
                  <a:ea typeface="KoreanEJNBL" panose="02020600000000000000" pitchFamily="18" charset="-127"/>
                </a:rPr>
                <a:t>금호아시아나</a:t>
              </a:r>
              <a:r>
                <a:rPr lang="en-US" altLang="ko-KR" sz="1350" dirty="0">
                  <a:latin typeface="KoreanEJNBL" panose="02020600000000000000" pitchFamily="18" charset="-127"/>
                  <a:ea typeface="KoreanEJNBL" panose="02020600000000000000" pitchFamily="18" charset="-127"/>
                </a:rPr>
                <a:t>)</a:t>
              </a:r>
            </a:p>
            <a:p>
              <a:r>
                <a:rPr lang="en-US" altLang="ko-KR" sz="1500" dirty="0">
                  <a:latin typeface="KoreanEJNBL" panose="02020600000000000000" pitchFamily="18" charset="-127"/>
                  <a:ea typeface="KoreanEJNBL" panose="02020600000000000000" pitchFamily="18" charset="-127"/>
                </a:rPr>
                <a:t>B4~B7</a:t>
              </a:r>
              <a:r>
                <a:rPr lang="ko-KR" altLang="en-US" sz="1500" dirty="0">
                  <a:latin typeface="KoreanEJNBL" panose="02020600000000000000" pitchFamily="18" charset="-127"/>
                  <a:ea typeface="KoreanEJNBL" panose="02020600000000000000" pitchFamily="18" charset="-127"/>
                </a:rPr>
                <a:t>층</a:t>
              </a:r>
              <a:endParaRPr lang="en-US" altLang="ko-KR" sz="1500" dirty="0">
                <a:latin typeface="KoreanEJNBL" panose="02020600000000000000" pitchFamily="18" charset="-127"/>
                <a:ea typeface="KoreanEJNBL" panose="02020600000000000000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FA38F10-66AE-FF47-2855-5D9158DD1C4A}"/>
                </a:ext>
              </a:extLst>
            </p:cNvPr>
            <p:cNvSpPr txBox="1"/>
            <p:nvPr/>
          </p:nvSpPr>
          <p:spPr>
            <a:xfrm>
              <a:off x="5077200" y="8393234"/>
              <a:ext cx="13293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KoreanEJNBL" panose="02020600000000000000" pitchFamily="18" charset="-127"/>
                  <a:ea typeface="KoreanEJNBL" panose="02020600000000000000" pitchFamily="18" charset="-127"/>
                </a:rPr>
                <a:t>새문안교회</a:t>
              </a:r>
              <a:endParaRPr lang="en-US" altLang="ko-KR" b="1" dirty="0">
                <a:latin typeface="KoreanEJNBL" panose="02020600000000000000" pitchFamily="18" charset="-127"/>
                <a:ea typeface="KoreanEJNBL" panose="02020600000000000000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1AB93C-ED1C-CF5E-3906-48AA37C3348A}"/>
                </a:ext>
              </a:extLst>
            </p:cNvPr>
            <p:cNvSpPr txBox="1"/>
            <p:nvPr/>
          </p:nvSpPr>
          <p:spPr>
            <a:xfrm>
              <a:off x="6495262" y="7468946"/>
              <a:ext cx="110635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500" dirty="0">
                  <a:latin typeface="KoreanEJNBL" panose="02020600000000000000" pitchFamily="18" charset="-127"/>
                  <a:ea typeface="KoreanEJNBL" panose="02020600000000000000" pitchFamily="18" charset="-127"/>
                </a:rPr>
                <a:t>5</a:t>
              </a:r>
              <a:r>
                <a:rPr lang="ko-KR" altLang="en-US" sz="1500" dirty="0">
                  <a:latin typeface="KoreanEJNBL" panose="02020600000000000000" pitchFamily="18" charset="-127"/>
                  <a:ea typeface="KoreanEJNBL" panose="02020600000000000000" pitchFamily="18" charset="-127"/>
                </a:rPr>
                <a:t>호선</a:t>
              </a:r>
              <a:endParaRPr lang="en-US" altLang="ko-KR" sz="1500" dirty="0">
                <a:latin typeface="KoreanEJNBL" panose="02020600000000000000" pitchFamily="18" charset="-127"/>
                <a:ea typeface="KoreanEJNBL" panose="02020600000000000000" pitchFamily="18" charset="-127"/>
              </a:endParaRPr>
            </a:p>
            <a:p>
              <a:pPr algn="r"/>
              <a:r>
                <a:rPr lang="ko-KR" altLang="en-US" sz="1500" dirty="0">
                  <a:latin typeface="KoreanEJNBL" panose="02020600000000000000" pitchFamily="18" charset="-127"/>
                  <a:ea typeface="KoreanEJNBL" panose="02020600000000000000" pitchFamily="18" charset="-127"/>
                </a:rPr>
                <a:t>광화문역</a:t>
              </a:r>
              <a:endParaRPr lang="en-US" altLang="ko-KR" sz="1500" dirty="0">
                <a:latin typeface="KoreanEJNBL" panose="02020600000000000000" pitchFamily="18" charset="-127"/>
                <a:ea typeface="KoreanEJNBL" panose="02020600000000000000" pitchFamily="18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107EC4D-F684-BF45-A0FF-275B04359D2D}"/>
                </a:ext>
              </a:extLst>
            </p:cNvPr>
            <p:cNvSpPr/>
            <p:nvPr/>
          </p:nvSpPr>
          <p:spPr>
            <a:xfrm>
              <a:off x="7057899" y="9569153"/>
              <a:ext cx="424661" cy="42466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C291BA4-9FA4-A662-0AC3-D2C548322F8D}"/>
                </a:ext>
              </a:extLst>
            </p:cNvPr>
            <p:cNvSpPr txBox="1"/>
            <p:nvPr/>
          </p:nvSpPr>
          <p:spPr>
            <a:xfrm>
              <a:off x="6917104" y="10026159"/>
              <a:ext cx="153939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latin typeface="KoreanEJNBL" panose="02020600000000000000" pitchFamily="18" charset="-127"/>
                  <a:ea typeface="KoreanEJNBL" panose="02020600000000000000" pitchFamily="18" charset="-127"/>
                </a:rPr>
                <a:t>광화문</a:t>
              </a:r>
              <a:r>
                <a:rPr lang="en-US" altLang="ko-KR" sz="1500" dirty="0">
                  <a:latin typeface="KoreanEJNBL" panose="02020600000000000000" pitchFamily="18" charset="-127"/>
                  <a:ea typeface="KoreanEJNBL" panose="02020600000000000000" pitchFamily="18" charset="-127"/>
                </a:rPr>
                <a:t>6</a:t>
              </a:r>
              <a:r>
                <a:rPr lang="ko-KR" altLang="en-US" sz="1500" dirty="0" err="1">
                  <a:latin typeface="KoreanEJNBL" panose="02020600000000000000" pitchFamily="18" charset="-127"/>
                  <a:ea typeface="KoreanEJNBL" panose="02020600000000000000" pitchFamily="18" charset="-127"/>
                </a:rPr>
                <a:t>번출구</a:t>
              </a:r>
              <a:endParaRPr lang="en-US" altLang="ko-KR" sz="1500" dirty="0">
                <a:latin typeface="KoreanEJNBL" panose="02020600000000000000" pitchFamily="18" charset="-127"/>
                <a:ea typeface="KoreanEJNBL" panose="02020600000000000000" pitchFamily="18" charset="-127"/>
              </a:endParaRPr>
            </a:p>
          </p:txBody>
        </p:sp>
        <p:pic>
          <p:nvPicPr>
            <p:cNvPr id="24" name="그림 23" descr="스케치, 그림, 클립아트, 디자인이(가) 표시된 사진&#10;&#10;자동 생성된 설명">
              <a:extLst>
                <a:ext uri="{FF2B5EF4-FFF2-40B4-BE49-F238E27FC236}">
                  <a16:creationId xmlns:a16="http://schemas.microsoft.com/office/drawing/2014/main" id="{88366C5A-32B0-E054-E79F-084B06E9C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-802" t="8260" r="802" b="6844"/>
            <a:stretch/>
          </p:blipFill>
          <p:spPr>
            <a:xfrm>
              <a:off x="7094779" y="9601083"/>
              <a:ext cx="345357" cy="358129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008618D-37B5-EF1C-74DD-19867A4A9F08}"/>
                </a:ext>
              </a:extLst>
            </p:cNvPr>
            <p:cNvSpPr/>
            <p:nvPr/>
          </p:nvSpPr>
          <p:spPr>
            <a:xfrm>
              <a:off x="5511773" y="9115427"/>
              <a:ext cx="157632" cy="532383"/>
            </a:xfrm>
            <a:prstGeom prst="rect">
              <a:avLst/>
            </a:prstGeom>
            <a:pattFill prst="ltHorz">
              <a:fgClr>
                <a:schemeClr val="bg1">
                  <a:lumMod val="50000"/>
                </a:schemeClr>
              </a:fgClr>
              <a:bgClr>
                <a:schemeClr val="bg1">
                  <a:lumMod val="9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22FBAC7-B07E-14D6-EBBD-8BC54A548A47}"/>
                </a:ext>
              </a:extLst>
            </p:cNvPr>
            <p:cNvSpPr txBox="1"/>
            <p:nvPr/>
          </p:nvSpPr>
          <p:spPr>
            <a:xfrm>
              <a:off x="4905373" y="6371230"/>
              <a:ext cx="110635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KoreanEJNBL" panose="02020600000000000000" pitchFamily="18" charset="-127"/>
                  <a:ea typeface="KoreanEJNBL" panose="02020600000000000000" pitchFamily="18" charset="-127"/>
                </a:rPr>
                <a:t>3</a:t>
              </a:r>
              <a:r>
                <a:rPr lang="ko-KR" altLang="en-US" sz="1500" dirty="0">
                  <a:latin typeface="KoreanEJNBL" panose="02020600000000000000" pitchFamily="18" charset="-127"/>
                  <a:ea typeface="KoreanEJNBL" panose="02020600000000000000" pitchFamily="18" charset="-127"/>
                </a:rPr>
                <a:t>호선</a:t>
              </a:r>
              <a:endParaRPr lang="en-US" altLang="ko-KR" sz="1500" dirty="0">
                <a:latin typeface="KoreanEJNBL" panose="02020600000000000000" pitchFamily="18" charset="-127"/>
                <a:ea typeface="KoreanEJNBL" panose="02020600000000000000" pitchFamily="18" charset="-127"/>
              </a:endParaRPr>
            </a:p>
            <a:p>
              <a:r>
                <a:rPr lang="ko-KR" altLang="en-US" sz="1500" dirty="0">
                  <a:latin typeface="KoreanEJNBL" panose="02020600000000000000" pitchFamily="18" charset="-127"/>
                  <a:ea typeface="KoreanEJNBL" panose="02020600000000000000" pitchFamily="18" charset="-127"/>
                </a:rPr>
                <a:t>경복궁역</a:t>
              </a:r>
              <a:endParaRPr lang="en-US" altLang="ko-KR" sz="1500" dirty="0">
                <a:latin typeface="KoreanEJNBL" panose="02020600000000000000" pitchFamily="18" charset="-127"/>
                <a:ea typeface="KoreanEJNBL" panose="02020600000000000000" pitchFamily="18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50E6FB3-CE07-18FA-3978-C64156C951C0}"/>
                </a:ext>
              </a:extLst>
            </p:cNvPr>
            <p:cNvSpPr/>
            <p:nvPr/>
          </p:nvSpPr>
          <p:spPr>
            <a:xfrm rot="16200000">
              <a:off x="5656731" y="7141586"/>
              <a:ext cx="45719" cy="15440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7E656AA-7017-704E-12D1-BC342D395F12}"/>
                </a:ext>
              </a:extLst>
            </p:cNvPr>
            <p:cNvSpPr/>
            <p:nvPr/>
          </p:nvSpPr>
          <p:spPr>
            <a:xfrm>
              <a:off x="7554713" y="6137014"/>
              <a:ext cx="503245" cy="2986727"/>
            </a:xfrm>
            <a:prstGeom prst="rect">
              <a:avLst/>
            </a:prstGeom>
            <a:pattFill prst="wdUpDiag">
              <a:fgClr>
                <a:srgbClr val="E3FFDD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393F28D-EA19-A964-FC5B-D2FC90658F71}"/>
                </a:ext>
              </a:extLst>
            </p:cNvPr>
            <p:cNvSpPr/>
            <p:nvPr/>
          </p:nvSpPr>
          <p:spPr>
            <a:xfrm rot="14415083">
              <a:off x="1342002" y="8176319"/>
              <a:ext cx="524069" cy="4664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2324E7D-BBDB-0A66-DB71-9D8D31CBB8AB}"/>
                </a:ext>
              </a:extLst>
            </p:cNvPr>
            <p:cNvSpPr/>
            <p:nvPr/>
          </p:nvSpPr>
          <p:spPr>
            <a:xfrm>
              <a:off x="2536050" y="9179891"/>
              <a:ext cx="424661" cy="42466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0C800E8-D13A-F988-D196-3A58B2FE3996}"/>
                </a:ext>
              </a:extLst>
            </p:cNvPr>
            <p:cNvSpPr txBox="1"/>
            <p:nvPr/>
          </p:nvSpPr>
          <p:spPr>
            <a:xfrm>
              <a:off x="2431966" y="8605669"/>
              <a:ext cx="15393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latin typeface="KoreanEJNBL" panose="02020600000000000000" pitchFamily="18" charset="-127"/>
                  <a:ea typeface="KoreanEJNBL" panose="02020600000000000000" pitchFamily="18" charset="-127"/>
                </a:rPr>
                <a:t>서울역사박물관</a:t>
              </a:r>
              <a:r>
                <a:rPr lang="en-US" altLang="ko-KR" sz="1500" dirty="0">
                  <a:latin typeface="KoreanEJNBL" panose="02020600000000000000" pitchFamily="18" charset="-127"/>
                  <a:ea typeface="KoreanEJNBL" panose="02020600000000000000" pitchFamily="18" charset="-127"/>
                </a:rPr>
                <a:t>.</a:t>
              </a:r>
              <a:r>
                <a:rPr lang="ko-KR" altLang="en-US" sz="1500" dirty="0" err="1">
                  <a:latin typeface="KoreanEJNBL" panose="02020600000000000000" pitchFamily="18" charset="-127"/>
                  <a:ea typeface="KoreanEJNBL" panose="02020600000000000000" pitchFamily="18" charset="-127"/>
                </a:rPr>
                <a:t>경희궁앞</a:t>
              </a:r>
              <a:endParaRPr lang="en-US" altLang="ko-KR" sz="1500" dirty="0">
                <a:latin typeface="KoreanEJNBL" panose="02020600000000000000" pitchFamily="18" charset="-127"/>
                <a:ea typeface="KoreanEJNBL" panose="02020600000000000000" pitchFamily="18" charset="-127"/>
              </a:endParaRPr>
            </a:p>
          </p:txBody>
        </p:sp>
        <p:pic>
          <p:nvPicPr>
            <p:cNvPr id="32" name="그림 31" descr="스케치, 그림, 클립아트, 디자인이(가) 표시된 사진&#10;&#10;자동 생성된 설명">
              <a:extLst>
                <a:ext uri="{FF2B5EF4-FFF2-40B4-BE49-F238E27FC236}">
                  <a16:creationId xmlns:a16="http://schemas.microsoft.com/office/drawing/2014/main" id="{B67AD647-F4AF-E3C8-19CF-FF041E96D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-802" t="8260" r="802" b="6844"/>
            <a:stretch/>
          </p:blipFill>
          <p:spPr>
            <a:xfrm>
              <a:off x="2572930" y="9211821"/>
              <a:ext cx="345357" cy="358129"/>
            </a:xfrm>
            <a:prstGeom prst="rect">
              <a:avLst/>
            </a:prstGeom>
          </p:spPr>
        </p:pic>
        <p:sp>
          <p:nvSpPr>
            <p:cNvPr id="33" name="눈물 방울 32">
              <a:extLst>
                <a:ext uri="{FF2B5EF4-FFF2-40B4-BE49-F238E27FC236}">
                  <a16:creationId xmlns:a16="http://schemas.microsoft.com/office/drawing/2014/main" id="{2600B68F-CA4E-ECCF-3817-BBA828F6E3B6}"/>
                </a:ext>
              </a:extLst>
            </p:cNvPr>
            <p:cNvSpPr/>
            <p:nvPr/>
          </p:nvSpPr>
          <p:spPr>
            <a:xfrm rot="8102488">
              <a:off x="5513545" y="7852442"/>
              <a:ext cx="403999" cy="403999"/>
            </a:xfrm>
            <a:prstGeom prst="teardrop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38000">
                  <a:schemeClr val="bg1">
                    <a:lumMod val="50000"/>
                  </a:schemeClr>
                </a:gs>
                <a:gs pos="76000">
                  <a:schemeClr val="tx1">
                    <a:lumMod val="50000"/>
                    <a:lumOff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7035E937-B899-299E-07F7-005ACC308415}"/>
                </a:ext>
              </a:extLst>
            </p:cNvPr>
            <p:cNvSpPr/>
            <p:nvPr/>
          </p:nvSpPr>
          <p:spPr>
            <a:xfrm>
              <a:off x="5583226" y="7918519"/>
              <a:ext cx="271844" cy="2718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5" name="삼각형 34">
              <a:extLst>
                <a:ext uri="{FF2B5EF4-FFF2-40B4-BE49-F238E27FC236}">
                  <a16:creationId xmlns:a16="http://schemas.microsoft.com/office/drawing/2014/main" id="{3019E36C-3EA3-4EDF-D5C2-FBB0F1DD655E}"/>
                </a:ext>
              </a:extLst>
            </p:cNvPr>
            <p:cNvSpPr/>
            <p:nvPr/>
          </p:nvSpPr>
          <p:spPr>
            <a:xfrm rot="10800000">
              <a:off x="5649138" y="8027335"/>
              <a:ext cx="132812" cy="9015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D74E79A-BEA7-D55E-86A2-BE6ACF361326}"/>
                </a:ext>
              </a:extLst>
            </p:cNvPr>
            <p:cNvSpPr/>
            <p:nvPr/>
          </p:nvSpPr>
          <p:spPr>
            <a:xfrm>
              <a:off x="4584325" y="7936452"/>
              <a:ext cx="338051" cy="1187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C4632C8-7973-D316-7A89-69966CB3722F}"/>
                </a:ext>
              </a:extLst>
            </p:cNvPr>
            <p:cNvSpPr/>
            <p:nvPr/>
          </p:nvSpPr>
          <p:spPr>
            <a:xfrm>
              <a:off x="4897890" y="7324896"/>
              <a:ext cx="45719" cy="17988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D02468D-AF7D-FF6D-2A4F-AA17188A7902}"/>
                </a:ext>
              </a:extLst>
            </p:cNvPr>
            <p:cNvSpPr/>
            <p:nvPr/>
          </p:nvSpPr>
          <p:spPr>
            <a:xfrm>
              <a:off x="4716448" y="8049018"/>
              <a:ext cx="424661" cy="42466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9861332-C05E-B4FB-3D7C-BF511A95D4FD}"/>
                </a:ext>
              </a:extLst>
            </p:cNvPr>
            <p:cNvSpPr txBox="1"/>
            <p:nvPr/>
          </p:nvSpPr>
          <p:spPr>
            <a:xfrm>
              <a:off x="4686082" y="8102849"/>
              <a:ext cx="48539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>
                  <a:latin typeface="KoreanEJNBL" panose="02020600000000000000" pitchFamily="18" charset="-127"/>
                  <a:ea typeface="KoreanEJNBL" panose="02020600000000000000" pitchFamily="18" charset="-127"/>
                </a:rPr>
                <a:t>P</a:t>
              </a: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FB1F401-BEDE-C7A1-7C9A-2EC0A4DB9368}"/>
              </a:ext>
            </a:extLst>
          </p:cNvPr>
          <p:cNvSpPr/>
          <p:nvPr/>
        </p:nvSpPr>
        <p:spPr>
          <a:xfrm>
            <a:off x="1912222" y="13760229"/>
            <a:ext cx="6913093" cy="12310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신랑측 계좌번호</a:t>
            </a:r>
            <a:endParaRPr kumimoji="1" lang="ko-Kore-KR" altLang="en-US" sz="2800" dirty="0">
              <a:solidFill>
                <a:schemeClr val="tx1"/>
              </a:solidFill>
              <a:latin typeface="KoreanEJNBL" panose="02020600000000000000" pitchFamily="18" charset="-127"/>
              <a:ea typeface="KoreanEJNBL" panose="02020600000000000000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214157-2F40-EE31-4CB6-C15F9D41FD37}"/>
              </a:ext>
            </a:extLst>
          </p:cNvPr>
          <p:cNvSpPr/>
          <p:nvPr/>
        </p:nvSpPr>
        <p:spPr>
          <a:xfrm>
            <a:off x="1915399" y="15424188"/>
            <a:ext cx="6913093" cy="12310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신부측 계좌번호</a:t>
            </a:r>
            <a:endParaRPr kumimoji="1" lang="ko-Kore-KR" altLang="en-US" sz="2800" dirty="0">
              <a:solidFill>
                <a:schemeClr val="tx1"/>
              </a:solidFill>
              <a:latin typeface="KoreanEJNBL" panose="02020600000000000000" pitchFamily="18" charset="-127"/>
              <a:ea typeface="KoreanEJNBL" panose="02020600000000000000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C80BC3F-2929-8B35-BFB9-85EC439492C8}"/>
              </a:ext>
            </a:extLst>
          </p:cNvPr>
          <p:cNvSpPr/>
          <p:nvPr/>
        </p:nvSpPr>
        <p:spPr>
          <a:xfrm>
            <a:off x="1897593" y="17915030"/>
            <a:ext cx="6913093" cy="93213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5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  케이뱅크 </a:t>
            </a:r>
            <a:r>
              <a:rPr kumimoji="1" lang="en-US" altLang="ko-KR" sz="25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1001-5434-4612</a:t>
            </a:r>
            <a:r>
              <a:rPr kumimoji="1" lang="ko-KR" altLang="en-US" sz="25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 이효원</a:t>
            </a:r>
            <a:endParaRPr kumimoji="1" lang="ko-Kore-KR" altLang="en-US" sz="2500" dirty="0">
              <a:solidFill>
                <a:schemeClr val="tx1"/>
              </a:solidFill>
              <a:latin typeface="KoreanEJNBL" panose="02020600000000000000" pitchFamily="18" charset="-127"/>
              <a:ea typeface="KoreanEJNBL" panose="02020600000000000000" pitchFamily="18" charset="-127"/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DAD35779-FD04-2F66-7CB5-AB779C9CE78A}"/>
              </a:ext>
            </a:extLst>
          </p:cNvPr>
          <p:cNvSpPr/>
          <p:nvPr/>
        </p:nvSpPr>
        <p:spPr>
          <a:xfrm>
            <a:off x="7333496" y="18183141"/>
            <a:ext cx="1283713" cy="40385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ko-Kore-KR" altLang="en-US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복</a:t>
            </a:r>
            <a:r>
              <a:rPr kumimoji="1" lang="ko-KR" altLang="en-US" sz="10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 </a:t>
            </a:r>
            <a:r>
              <a:rPr kumimoji="1" lang="ko-Kore-KR" altLang="en-US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사</a:t>
            </a:r>
            <a:r>
              <a:rPr kumimoji="1" lang="ko-KR" altLang="en-US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 </a:t>
            </a:r>
            <a:r>
              <a:rPr kumimoji="1" lang="en-US" altLang="ko-Kore-KR" dirty="0">
                <a:solidFill>
                  <a:schemeClr val="bg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.</a:t>
            </a:r>
            <a:endParaRPr kumimoji="1" lang="ko-Kore-KR" altLang="en-US" dirty="0">
              <a:solidFill>
                <a:schemeClr val="bg1"/>
              </a:solidFill>
              <a:latin typeface="KoreanEJNBL" panose="02020600000000000000" pitchFamily="18" charset="-127"/>
              <a:ea typeface="KoreanEJNBL" panose="02020600000000000000" pitchFamily="18" charset="-127"/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7A4AB8D2-2279-D5DA-632F-09AF90B71C89}"/>
              </a:ext>
            </a:extLst>
          </p:cNvPr>
          <p:cNvSpPr/>
          <p:nvPr/>
        </p:nvSpPr>
        <p:spPr>
          <a:xfrm>
            <a:off x="7532233" y="18244681"/>
            <a:ext cx="174504" cy="2094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BFFBBD9B-7E4B-A927-44B7-584BF2B519C2}"/>
              </a:ext>
            </a:extLst>
          </p:cNvPr>
          <p:cNvSpPr/>
          <p:nvPr/>
        </p:nvSpPr>
        <p:spPr>
          <a:xfrm>
            <a:off x="7580616" y="18313185"/>
            <a:ext cx="174504" cy="2094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9E42468-BF7A-8085-1348-5972BB7E6FE9}"/>
              </a:ext>
            </a:extLst>
          </p:cNvPr>
          <p:cNvSpPr/>
          <p:nvPr/>
        </p:nvSpPr>
        <p:spPr>
          <a:xfrm>
            <a:off x="1897593" y="19001113"/>
            <a:ext cx="6913093" cy="93213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5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  우리은행 </a:t>
            </a:r>
            <a:r>
              <a:rPr kumimoji="1" lang="en-US" altLang="ko-KR" sz="25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1002-762-171845</a:t>
            </a:r>
            <a:r>
              <a:rPr kumimoji="1" lang="ko-KR" altLang="en-US" sz="25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 강민구</a:t>
            </a:r>
            <a:endParaRPr kumimoji="1" lang="ko-Kore-KR" altLang="en-US" sz="2500" dirty="0">
              <a:solidFill>
                <a:schemeClr val="tx1"/>
              </a:solidFill>
              <a:latin typeface="KoreanEJNBL" panose="02020600000000000000" pitchFamily="18" charset="-127"/>
              <a:ea typeface="KoreanEJNBL" panose="02020600000000000000" pitchFamily="18" charset="-127"/>
            </a:endParaRP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06B12EB8-978A-1775-108C-388C3A2CDF3E}"/>
              </a:ext>
            </a:extLst>
          </p:cNvPr>
          <p:cNvSpPr/>
          <p:nvPr/>
        </p:nvSpPr>
        <p:spPr>
          <a:xfrm>
            <a:off x="7333496" y="19269224"/>
            <a:ext cx="1283713" cy="40385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ko-Kore-KR" altLang="en-US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복</a:t>
            </a:r>
            <a:r>
              <a:rPr kumimoji="1" lang="ko-KR" altLang="en-US" sz="10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 </a:t>
            </a:r>
            <a:r>
              <a:rPr kumimoji="1" lang="ko-Kore-KR" altLang="en-US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사</a:t>
            </a:r>
            <a:r>
              <a:rPr kumimoji="1" lang="ko-KR" altLang="en-US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 </a:t>
            </a:r>
            <a:r>
              <a:rPr kumimoji="1" lang="en-US" altLang="ko-Kore-KR" dirty="0">
                <a:solidFill>
                  <a:schemeClr val="bg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.</a:t>
            </a:r>
            <a:endParaRPr kumimoji="1" lang="ko-Kore-KR" altLang="en-US" dirty="0">
              <a:solidFill>
                <a:schemeClr val="bg1"/>
              </a:solidFill>
              <a:latin typeface="KoreanEJNBL" panose="02020600000000000000" pitchFamily="18" charset="-127"/>
              <a:ea typeface="KoreanEJNBL" panose="02020600000000000000" pitchFamily="18" charset="-127"/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44DA8D85-1D64-6714-253C-B9AEF8FB1EC8}"/>
              </a:ext>
            </a:extLst>
          </p:cNvPr>
          <p:cNvSpPr/>
          <p:nvPr/>
        </p:nvSpPr>
        <p:spPr>
          <a:xfrm>
            <a:off x="7532233" y="19330764"/>
            <a:ext cx="174504" cy="2094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AC6C920E-1ECD-B218-761F-63997C55487B}"/>
              </a:ext>
            </a:extLst>
          </p:cNvPr>
          <p:cNvSpPr/>
          <p:nvPr/>
        </p:nvSpPr>
        <p:spPr>
          <a:xfrm>
            <a:off x="7580616" y="19399268"/>
            <a:ext cx="174504" cy="2094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D5AEC11-BC5E-2687-5683-F82843FB132B}"/>
              </a:ext>
            </a:extLst>
          </p:cNvPr>
          <p:cNvSpPr/>
          <p:nvPr/>
        </p:nvSpPr>
        <p:spPr>
          <a:xfrm>
            <a:off x="1897593" y="20152656"/>
            <a:ext cx="6913093" cy="93213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5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  농협은행 </a:t>
            </a:r>
            <a:r>
              <a:rPr kumimoji="1" lang="en-US" altLang="ko-KR" sz="25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233040-56-035095</a:t>
            </a:r>
            <a:r>
              <a:rPr kumimoji="1" lang="ko-KR" altLang="en-US" sz="25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 정미영</a:t>
            </a:r>
            <a:endParaRPr kumimoji="1" lang="ko-Kore-KR" altLang="en-US" sz="2500" dirty="0">
              <a:solidFill>
                <a:schemeClr val="tx1"/>
              </a:solidFill>
              <a:latin typeface="KoreanEJNBL" panose="02020600000000000000" pitchFamily="18" charset="-127"/>
              <a:ea typeface="KoreanEJNBL" panose="02020600000000000000" pitchFamily="18" charset="-127"/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F5EA743D-5ABA-77FC-3C1E-5D5B0B24EE1D}"/>
              </a:ext>
            </a:extLst>
          </p:cNvPr>
          <p:cNvSpPr/>
          <p:nvPr/>
        </p:nvSpPr>
        <p:spPr>
          <a:xfrm>
            <a:off x="7333496" y="20420767"/>
            <a:ext cx="1283713" cy="40385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ko-Kore-KR" altLang="en-US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복</a:t>
            </a:r>
            <a:r>
              <a:rPr kumimoji="1" lang="ko-KR" altLang="en-US" sz="10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 </a:t>
            </a:r>
            <a:r>
              <a:rPr kumimoji="1" lang="ko-Kore-KR" altLang="en-US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사</a:t>
            </a:r>
            <a:r>
              <a:rPr kumimoji="1" lang="ko-KR" altLang="en-US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 </a:t>
            </a:r>
            <a:r>
              <a:rPr kumimoji="1" lang="en-US" altLang="ko-Kore-KR" dirty="0">
                <a:solidFill>
                  <a:schemeClr val="bg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.</a:t>
            </a:r>
            <a:endParaRPr kumimoji="1" lang="ko-Kore-KR" altLang="en-US" dirty="0">
              <a:solidFill>
                <a:schemeClr val="bg1"/>
              </a:solidFill>
              <a:latin typeface="KoreanEJNBL" panose="02020600000000000000" pitchFamily="18" charset="-127"/>
              <a:ea typeface="KoreanEJNBL" panose="02020600000000000000" pitchFamily="18" charset="-127"/>
            </a:endParaRP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F0024CD1-21DA-BBCB-8E36-A1460AF9554B}"/>
              </a:ext>
            </a:extLst>
          </p:cNvPr>
          <p:cNvSpPr/>
          <p:nvPr/>
        </p:nvSpPr>
        <p:spPr>
          <a:xfrm>
            <a:off x="7532233" y="20482307"/>
            <a:ext cx="174504" cy="2094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3CDBC8A8-337C-2A05-0895-1B722C722CDD}"/>
              </a:ext>
            </a:extLst>
          </p:cNvPr>
          <p:cNvSpPr/>
          <p:nvPr/>
        </p:nvSpPr>
        <p:spPr>
          <a:xfrm>
            <a:off x="7580616" y="20550811"/>
            <a:ext cx="174504" cy="2094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B267B4B-4187-0189-7D92-5AF80555BEFF}"/>
              </a:ext>
            </a:extLst>
          </p:cNvPr>
          <p:cNvSpPr/>
          <p:nvPr/>
        </p:nvSpPr>
        <p:spPr>
          <a:xfrm>
            <a:off x="1897593" y="16819061"/>
            <a:ext cx="6913093" cy="93213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5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  신한은행 </a:t>
            </a:r>
            <a:r>
              <a:rPr kumimoji="1" lang="en-US" altLang="ko-KR" sz="25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110-386-389614</a:t>
            </a:r>
            <a:r>
              <a:rPr kumimoji="1" lang="ko-KR" altLang="en-US" sz="25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 이효원</a:t>
            </a:r>
            <a:endParaRPr kumimoji="1" lang="ko-Kore-KR" altLang="en-US" sz="2500" dirty="0">
              <a:solidFill>
                <a:schemeClr val="tx1"/>
              </a:solidFill>
              <a:latin typeface="KoreanEJNBL" panose="02020600000000000000" pitchFamily="18" charset="-127"/>
              <a:ea typeface="KoreanEJNBL" panose="02020600000000000000" pitchFamily="18" charset="-127"/>
            </a:endParaRPr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29D1DCA9-4D9D-9561-5F52-5BA82B9A9600}"/>
              </a:ext>
            </a:extLst>
          </p:cNvPr>
          <p:cNvSpPr/>
          <p:nvPr/>
        </p:nvSpPr>
        <p:spPr>
          <a:xfrm>
            <a:off x="7333496" y="17087172"/>
            <a:ext cx="1283713" cy="40385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ko-Kore-KR" altLang="en-US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복</a:t>
            </a:r>
            <a:r>
              <a:rPr kumimoji="1" lang="ko-KR" altLang="en-US" sz="10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 </a:t>
            </a:r>
            <a:r>
              <a:rPr kumimoji="1" lang="ko-Kore-KR" altLang="en-US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사</a:t>
            </a:r>
            <a:r>
              <a:rPr kumimoji="1" lang="ko-KR" altLang="en-US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 </a:t>
            </a:r>
            <a:r>
              <a:rPr kumimoji="1" lang="en-US" altLang="ko-Kore-KR" dirty="0">
                <a:solidFill>
                  <a:schemeClr val="bg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.</a:t>
            </a:r>
            <a:endParaRPr kumimoji="1" lang="ko-Kore-KR" altLang="en-US" dirty="0">
              <a:solidFill>
                <a:schemeClr val="bg1"/>
              </a:solidFill>
              <a:latin typeface="KoreanEJNBL" panose="02020600000000000000" pitchFamily="18" charset="-127"/>
              <a:ea typeface="KoreanEJNBL" panose="02020600000000000000" pitchFamily="18" charset="-127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9F68BFCC-6D08-38B1-38EB-042595B02AFA}"/>
              </a:ext>
            </a:extLst>
          </p:cNvPr>
          <p:cNvSpPr/>
          <p:nvPr/>
        </p:nvSpPr>
        <p:spPr>
          <a:xfrm>
            <a:off x="7532233" y="17148712"/>
            <a:ext cx="174504" cy="2094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2F71AD20-E030-044C-B21C-41DA495838E6}"/>
              </a:ext>
            </a:extLst>
          </p:cNvPr>
          <p:cNvSpPr/>
          <p:nvPr/>
        </p:nvSpPr>
        <p:spPr>
          <a:xfrm>
            <a:off x="7580616" y="17217216"/>
            <a:ext cx="174504" cy="2094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B26D153-35AB-8CD6-B5B7-F0BA4D10E7D1}"/>
              </a:ext>
            </a:extLst>
          </p:cNvPr>
          <p:cNvSpPr/>
          <p:nvPr/>
        </p:nvSpPr>
        <p:spPr>
          <a:xfrm>
            <a:off x="1861646" y="23238667"/>
            <a:ext cx="3176815" cy="12310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3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네이버 </a:t>
            </a:r>
            <a:r>
              <a:rPr kumimoji="1" lang="ko-KR" altLang="en-US" sz="2300" dirty="0" err="1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길찾기</a:t>
            </a:r>
            <a:endParaRPr kumimoji="1" lang="en-US" altLang="ko-KR" sz="2300" dirty="0">
              <a:solidFill>
                <a:schemeClr val="tx1"/>
              </a:solidFill>
              <a:latin typeface="KoreanEJNBL" panose="02020600000000000000" pitchFamily="18" charset="-127"/>
              <a:ea typeface="KoreanEJNBL" panose="02020600000000000000" pitchFamily="18" charset="-127"/>
            </a:endParaRPr>
          </a:p>
          <a:p>
            <a:pPr algn="ctr"/>
            <a:endParaRPr kumimoji="1" lang="en-US" altLang="ko-KR" sz="500" dirty="0">
              <a:solidFill>
                <a:schemeClr val="tx1"/>
              </a:solidFill>
              <a:latin typeface="KoreanEJNBL" panose="02020600000000000000" pitchFamily="18" charset="-127"/>
              <a:ea typeface="KoreanEJNBL" panose="02020600000000000000" pitchFamily="18" charset="-127"/>
            </a:endParaRPr>
          </a:p>
          <a:p>
            <a:pPr algn="ctr"/>
            <a:r>
              <a:rPr kumimoji="1" lang="en-US" altLang="ko-KR" sz="23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(</a:t>
            </a:r>
            <a:r>
              <a:rPr kumimoji="1" lang="ko-KR" altLang="en-US" sz="2300" b="1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대중교통 </a:t>
            </a:r>
            <a:r>
              <a:rPr kumimoji="1" lang="ko-KR" altLang="en-US" sz="23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   새문안교회</a:t>
            </a:r>
            <a:r>
              <a:rPr kumimoji="1" lang="en-US" altLang="ko-KR" sz="23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)</a:t>
            </a:r>
            <a:endParaRPr kumimoji="1" lang="ko-Kore-KR" altLang="en-US" sz="2300" dirty="0">
              <a:solidFill>
                <a:schemeClr val="tx1"/>
              </a:solidFill>
              <a:latin typeface="KoreanEJNBL" panose="02020600000000000000" pitchFamily="18" charset="-127"/>
              <a:ea typeface="KoreanEJNBL" panose="02020600000000000000" pitchFamily="18" charset="-127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BB94293-2BB7-E38B-C07B-C8EBD745C3D9}"/>
              </a:ext>
            </a:extLst>
          </p:cNvPr>
          <p:cNvCxnSpPr>
            <a:cxnSpLocks/>
          </p:cNvCxnSpPr>
          <p:nvPr/>
        </p:nvCxnSpPr>
        <p:spPr>
          <a:xfrm>
            <a:off x="3230682" y="24084894"/>
            <a:ext cx="234000" cy="0"/>
          </a:xfrm>
          <a:prstGeom prst="straightConnector1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94F8FB8-0DF5-3A67-B807-52E2D932555B}"/>
              </a:ext>
            </a:extLst>
          </p:cNvPr>
          <p:cNvSpPr/>
          <p:nvPr/>
        </p:nvSpPr>
        <p:spPr>
          <a:xfrm>
            <a:off x="5612553" y="23238667"/>
            <a:ext cx="3176815" cy="12310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3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네이버 </a:t>
            </a:r>
            <a:r>
              <a:rPr kumimoji="1" lang="ko-KR" altLang="en-US" sz="2300" dirty="0" err="1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길찾기</a:t>
            </a:r>
            <a:endParaRPr kumimoji="1" lang="en-US" altLang="ko-KR" sz="2300" dirty="0">
              <a:solidFill>
                <a:schemeClr val="tx1"/>
              </a:solidFill>
              <a:latin typeface="KoreanEJNBL" panose="02020600000000000000" pitchFamily="18" charset="-127"/>
              <a:ea typeface="KoreanEJNBL" panose="02020600000000000000" pitchFamily="18" charset="-127"/>
            </a:endParaRPr>
          </a:p>
          <a:p>
            <a:pPr algn="ctr"/>
            <a:endParaRPr kumimoji="1" lang="en-US" altLang="ko-KR" sz="500" dirty="0">
              <a:solidFill>
                <a:schemeClr val="tx1"/>
              </a:solidFill>
              <a:latin typeface="KoreanEJNBL" panose="02020600000000000000" pitchFamily="18" charset="-127"/>
              <a:ea typeface="KoreanEJNBL" panose="02020600000000000000" pitchFamily="18" charset="-127"/>
            </a:endParaRPr>
          </a:p>
          <a:p>
            <a:pPr algn="ctr"/>
            <a:r>
              <a:rPr kumimoji="1" lang="en-US" altLang="ko-KR" sz="23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(</a:t>
            </a:r>
            <a:r>
              <a:rPr kumimoji="1" lang="ko-KR" altLang="en-US" sz="2300" b="1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자가용 </a:t>
            </a:r>
            <a:r>
              <a:rPr kumimoji="1" lang="ko-KR" altLang="en-US" sz="23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   주차장</a:t>
            </a:r>
            <a:r>
              <a:rPr kumimoji="1" lang="en-US" altLang="ko-KR" sz="2300" dirty="0">
                <a:solidFill>
                  <a:schemeClr val="tx1"/>
                </a:solidFill>
                <a:latin typeface="KoreanEJNBL" panose="02020600000000000000" pitchFamily="18" charset="-127"/>
                <a:ea typeface="KoreanEJNBL" panose="02020600000000000000" pitchFamily="18" charset="-127"/>
              </a:rPr>
              <a:t>)</a:t>
            </a:r>
            <a:endParaRPr kumimoji="1" lang="ko-Kore-KR" altLang="en-US" sz="2300" dirty="0">
              <a:solidFill>
                <a:schemeClr val="tx1"/>
              </a:solidFill>
              <a:latin typeface="KoreanEJNBL" panose="02020600000000000000" pitchFamily="18" charset="-127"/>
              <a:ea typeface="KoreanEJNBL" panose="02020600000000000000" pitchFamily="18" charset="-127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8BB72FF-82E9-87C0-75F8-032A0D49E021}"/>
              </a:ext>
            </a:extLst>
          </p:cNvPr>
          <p:cNvCxnSpPr>
            <a:cxnSpLocks/>
          </p:cNvCxnSpPr>
          <p:nvPr/>
        </p:nvCxnSpPr>
        <p:spPr>
          <a:xfrm>
            <a:off x="7078177" y="24084894"/>
            <a:ext cx="234000" cy="0"/>
          </a:xfrm>
          <a:prstGeom prst="straightConnector1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98303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290</Words>
  <Application>Microsoft Macintosh PowerPoint</Application>
  <PresentationFormat>사용자 지정</PresentationFormat>
  <Paragraphs>108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KoreanEJNBL</vt:lpstr>
      <vt:lpstr>Arial</vt:lpstr>
      <vt:lpstr>Times New Roman</vt:lpstr>
      <vt:lpstr>Verdana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이효원[ 대학원석사과정수료 / 컴퓨터학과 ]</cp:lastModifiedBy>
  <cp:revision>5</cp:revision>
  <dcterms:modified xsi:type="dcterms:W3CDTF">2025-02-05T08:55:43Z</dcterms:modified>
</cp:coreProperties>
</file>