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1.xml"/>
  <Override ContentType="application/vnd.openxmlformats-officedocument.drawingml.chart+xml" PartName="/ppt/charts/chart12.xml"/>
  <Override ContentType="application/vnd.openxmlformats-officedocument.drawingml.chart+xml" PartName="/ppt/charts/chart13.xml"/>
  <Override ContentType="application/vnd.openxmlformats-officedocument.drawingml.chart+xml" PartName="/ppt/charts/chart14.xml"/>
  <Override ContentType="application/vnd.openxmlformats-officedocument.drawingml.chart+xml" PartName="/ppt/charts/chart15.xml"/>
  <Override ContentType="application/vnd.openxmlformats-officedocument.drawingml.chart+xml" PartName="/ppt/charts/chart16.xml"/>
  <Override ContentType="application/vnd.openxmlformats-officedocument.drawingml.chart+xml" PartName="/ppt/charts/chart17.xml"/>
  <Override ContentType="application/vnd.openxmlformats-officedocument.drawingml.chart+xml" PartName="/ppt/charts/chart18.xml"/>
  <Override ContentType="application/vnd.openxmlformats-officedocument.drawingml.chart+xml" PartName="/ppt/charts/chart19.xml"/>
  <Override ContentType="application/vnd.openxmlformats-officedocument.drawingml.chart+xml" PartName="/ppt/charts/chart2.xml"/>
  <Override ContentType="application/vnd.openxmlformats-officedocument.drawingml.chart+xml" PartName="/ppt/charts/chart20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openxmlformats-officedocument.drawingml.chart+xml" PartName="/ppt/charts/chart6.xml"/>
  <Override ContentType="application/vnd.openxmlformats-officedocument.drawingml.chart+xml" PartName="/ppt/charts/chart7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8" Type="http://schemas.openxmlformats.org/officeDocument/2006/relationships/slide" Target="slides/slide12.xml"/><Relationship Id="rId24" Type="http://schemas.openxmlformats.org/officeDocument/2006/relationships/slide" Target="slides/slide18.xml"/><Relationship Id="rId26" Type="http://schemas.openxmlformats.org/officeDocument/2006/relationships/slide" Target="slides/slide20.xml"/><Relationship Id="rId11" Type="http://schemas.openxmlformats.org/officeDocument/2006/relationships/slide" Target="slides/slide5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0" Type="http://schemas.openxmlformats.org/officeDocument/2006/relationships/slide" Target="slides/slide14.xml"/><Relationship Id="rId4" Type="http://schemas.openxmlformats.org/officeDocument/2006/relationships/viewProps" Target="viewProps.xml"/><Relationship Id="rId22" Type="http://schemas.openxmlformats.org/officeDocument/2006/relationships/slide" Target="slides/slide16.xml"/><Relationship Id="rId19" Type="http://schemas.openxmlformats.org/officeDocument/2006/relationships/slide" Target="slides/slide13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23" Type="http://schemas.openxmlformats.org/officeDocument/2006/relationships/slide" Target="slides/slide17.xml"/><Relationship Id="rId8" Type="http://schemas.openxmlformats.org/officeDocument/2006/relationships/slide" Target="slides/slide2.xml"/><Relationship Id="rId10" Type="http://schemas.openxmlformats.org/officeDocument/2006/relationships/slide" Target="slides/slide4.xml"/><Relationship Id="rId14" Type="http://schemas.openxmlformats.org/officeDocument/2006/relationships/slide" Target="slides/slide8.xml"/><Relationship Id="rId5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mall11</c:v>
                </c:pt>
                <c:pt idx="1">
                  <c:v>mall12</c:v>
                </c:pt>
                <c:pt idx="2">
                  <c:v>mall13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3637</c:v>
                </c:pt>
                <c:pt idx="1">
                  <c:v>415</c:v>
                </c:pt>
                <c:pt idx="2">
                  <c:v>52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mall31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mall11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mall31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mall51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mall11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mall31</c:v>
                </c:pt>
                <c:pt idx="1">
                  <c:v>mall32</c:v>
                </c:pt>
                <c:pt idx="2">
                  <c:v>mall33</c:v>
                </c:pt>
                <c:pt idx="3">
                  <c:v>mall34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3735</c:v>
                </c:pt>
                <c:pt idx="1">
                  <c:v>50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mall51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mall41</c:v>
                </c:pt>
                <c:pt idx="1">
                  <c:v>mall42</c:v>
                </c:pt>
                <c:pt idx="2">
                  <c:v>mall43</c:v>
                </c:pt>
                <c:pt idx="3">
                  <c:v>mall44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</c:v>
                </c:pt>
                <c:pt idx="1">
                  <c:v>20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mall51</c:v>
                </c:pt>
                <c:pt idx="1">
                  <c:v>mall52</c:v>
                </c:pt>
                <c:pt idx="2">
                  <c:v>mall53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539</c:v>
                </c:pt>
                <c:pt idx="1">
                  <c:v>41</c:v>
                </c:pt>
                <c:pt idx="2">
                  <c:v>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mall11</c:v>
                </c:pt>
                <c:pt idx="1">
                  <c:v>mall12</c:v>
                </c:pt>
                <c:pt idx="2">
                  <c:v>mall13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mall31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mall11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i="1" sz="1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numFmt formatCode="#,##0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安智_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机锋市场_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机锋市场_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机锋市场_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营业厅安装版_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营业厅安装版_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营业厅安装版_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营业厅安装版_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人人网_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人人网_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人人网_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安智_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人人网_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安智_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安智_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木蚂蚁_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木蚂蚁_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木蚂蚁_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木蚂蚁_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0"/>
            <a:ext cx="7315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机锋市场_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4572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