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5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59" r:id="rId12"/>
    <p:sldId id="271" r:id="rId13"/>
    <p:sldId id="274" r:id="rId14"/>
    <p:sldId id="272" r:id="rId15"/>
    <p:sldId id="275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5202" autoAdjust="0"/>
  </p:normalViewPr>
  <p:slideViewPr>
    <p:cSldViewPr snapToGrid="0">
      <p:cViewPr varScale="1">
        <p:scale>
          <a:sx n="82" d="100"/>
          <a:sy n="82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0FEFBB5D-9AFA-4C2B-8B35-BFC382255AA5}" type="datetimeFigureOut">
              <a:rPr lang="ko-KR" altLang="en-US" smtClean="0"/>
              <a:pPr/>
              <a:t>2022-10-09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7B7E6C65-79C1-49CA-932C-8A2DABEF8E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22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-윤고딕330" panose="02030504000101010101" pitchFamily="18" charset="-127"/>
        <a:ea typeface="-윤고딕330" panose="0203050400010101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-윤고딕330" panose="02030504000101010101" pitchFamily="18" charset="-127"/>
        <a:ea typeface="-윤고딕330" panose="0203050400010101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-윤고딕330" panose="02030504000101010101" pitchFamily="18" charset="-127"/>
        <a:ea typeface="-윤고딕330" panose="0203050400010101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-윤고딕330" panose="02030504000101010101" pitchFamily="18" charset="-127"/>
        <a:ea typeface="-윤고딕330" panose="0203050400010101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-윤고딕330" panose="02030504000101010101" pitchFamily="18" charset="-127"/>
        <a:ea typeface="-윤고딕330" panose="0203050400010101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programmers.co.kr/learn/courses/30/lessons/49993#fn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programmers.co.kr/learn/courses/30/lessons/49993#fn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선행 스킬이란 어떤 스킬을 배우기 전에 먼저 배워야 하는 스킬을 뜻합니다.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 선행 스킬 순서가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스파크 →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라이트닝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볼트 →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썬더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일때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썬더를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배우려면 먼저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라이트닝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볼트를 배워야 하고,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라이트닝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볼트를 배우려면 먼저 스파크를 배워야 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 순서에 없는 다른 스킬(힐링 등)은 순서에 상관없이 배울 수 있습니다.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따라서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스파크 → 힐링 →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라이트닝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볼트 →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썬더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같은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스킬트리는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가능하지만, 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썬더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→ 스파크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나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라이트닝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볼트 → 스파크 → 힐링 →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썬더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같은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스킬트리는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불가능합니다.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선행 스킬 순서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유저들이 만든 스킬트리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담은 배열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skill_trees가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매개변수로 주어질 때,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가능한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스킬트리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개수를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하는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함수를 작성해주세요.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E6C65-79C1-49CA-932C-8A2DABEF8E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4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선행 스킬이란 어떤 스킬을 배우기 전에 먼저 배워야 하는 스킬을 뜻합니다.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 선행 스킬 순서가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스파크 →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라이트닝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볼트 →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썬더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일때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썬더를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배우려면 먼저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라이트닝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볼트를 배워야 하고,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라이트닝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볼트를 배우려면 먼저 스파크를 배워야 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 순서에 없는 다른 스킬(힐링 등)은 순서에 상관없이 배울 수 있습니다.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따라서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스파크 → 힐링 →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라이트닝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볼트 →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썬더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같은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스킬트리는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가능하지만, 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썬더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→ 스파크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나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라이트닝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볼트 → 스파크 → 힐링 →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썬더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같은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스킬트리는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불가능합니다.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선행 스킬 순서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유저들이 만든 스킬트리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담은 배열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skill_trees가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매개변수로 주어질 때,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가능한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스킬트리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개수를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하는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함수를 작성해주세요.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E6C65-79C1-49CA-932C-8A2DABEF8E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2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E6C65-79C1-49CA-932C-8A2DABEF8E2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29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E6C65-79C1-49CA-932C-8A2DABEF8E2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52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E6C65-79C1-49CA-932C-8A2DABEF8E2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48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E6C65-79C1-49CA-932C-8A2DABEF8E2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3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E6C65-79C1-49CA-932C-8A2DABEF8E2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02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C9CE2-BAA9-287E-EEDA-F24575EB9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D69B9E-D35E-2899-D8CC-9311F5E4E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75EB1-EE69-A466-5B9E-98894268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EA7-B947-47AE-9F18-05763790D8A8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93129-729E-4C52-9333-646564C5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FC037-617D-4B0A-ECB2-F1DD4561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5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57394-8824-AC0F-8789-37438F93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1E163-36AE-28BA-215F-DA1AE06E1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18882-D0F4-6E71-3B03-0B9ADDD6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14E8-C358-44D9-A78B-C27D7293A09A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12BE7-116F-111F-E59D-6801C6AC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B631E-716F-A581-DD90-80FE935D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3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4FB6DB-BACD-490E-FF2B-4BD97B26D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B4044-3B9A-46B6-C327-DEF2771A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6DB2B-5A12-6B19-612A-FAB44AAD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9D1-36E6-427C-AB9D-D852F0343DE6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4AAD7-AE9E-3727-E97D-E814270A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04960-BB2D-0129-E6B3-20A21D5D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4D38E-0198-2C5B-78D1-3317ECB9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55" y="729675"/>
            <a:ext cx="11871499" cy="609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D6608-9360-3F9D-B600-3D9C0727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37" y="1422400"/>
            <a:ext cx="11917218" cy="4809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9D0B3-F5C1-83B3-BC7F-FE42436B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237" y="6356350"/>
            <a:ext cx="3445163" cy="365125"/>
          </a:xfrm>
        </p:spPr>
        <p:txBody>
          <a:bodyPr/>
          <a:lstStyle/>
          <a:p>
            <a:fld id="{A96E2918-6C6F-4D8C-BD5A-E6DFAF701B44}" type="datetime1">
              <a:rPr lang="ko-KR" altLang="en-US" smtClean="0"/>
              <a:t>2022-10-09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0E5BB-A4D2-FC27-4382-A356907A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9CD07-C3E0-F2BA-68E5-0A3AF0F0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42855" cy="365125"/>
          </a:xfrm>
        </p:spPr>
        <p:txBody>
          <a:bodyPr/>
          <a:lstStyle/>
          <a:p>
            <a:fld id="{B62E3C82-DDBD-439D-A3C1-9B976BC933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24D8B-F5A5-5D97-0E64-83391D9F1E12}"/>
              </a:ext>
            </a:extLst>
          </p:cNvPr>
          <p:cNvSpPr/>
          <p:nvPr userDrawn="1"/>
        </p:nvSpPr>
        <p:spPr>
          <a:xfrm>
            <a:off x="0" y="1"/>
            <a:ext cx="12192000" cy="4987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B46B2-953D-0FA7-3EED-680ED1EBCC4E}"/>
              </a:ext>
            </a:extLst>
          </p:cNvPr>
          <p:cNvSpPr txBox="1"/>
          <p:nvPr userDrawn="1"/>
        </p:nvSpPr>
        <p:spPr>
          <a:xfrm>
            <a:off x="154709" y="72270"/>
            <a:ext cx="172950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스킬트리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89B00E-9703-AEE2-8E12-5713CCAF78DA}"/>
              </a:ext>
            </a:extLst>
          </p:cNvPr>
          <p:cNvSpPr/>
          <p:nvPr userDrawn="1"/>
        </p:nvSpPr>
        <p:spPr>
          <a:xfrm>
            <a:off x="136237" y="766619"/>
            <a:ext cx="45719" cy="498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66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4DEAC-59B7-6D40-451A-963D732E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4759D-5825-E75F-0C8E-909E680AD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FF3BF-8CA2-1CE3-4782-917C770F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B0F6-3178-41CF-BE40-BD4963894F25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6940D-3FAC-D68D-C766-AE62C470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C013A-E272-1AB6-7AF2-1C04EF86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6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AB1EE-63DA-898D-B560-3D1226B2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8C808-18DB-39CA-1F66-F09FA254B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B9A77-5414-D6A4-9705-112467E4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2B360-574D-DC8B-AC87-8BE6FA42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A9F-1505-4515-8C07-5D2F8670D470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2933C-924E-07CC-D675-F3236ED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7A042-E888-29AC-CF09-F7188700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DBC74-22DA-7859-F2CE-C382880D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820E3-D176-8078-FE67-7954F1AB3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177C6-1B09-7E81-8522-E61465701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2AC197-DFB2-D78F-2C4B-73644328A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44FD0D-DAA5-55F9-06E7-FD8188846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836632-D9D8-5AEE-2C01-F805C71C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B062-5F6F-458F-A2F3-60D1C4343FF9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C0B778-4272-EA2F-1E71-9462A38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1C58F-FB7B-55C0-868A-E88C6698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7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E64F9-9144-178C-AE52-EE7AB9C7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ABBF6-C3CD-A8BD-6F32-CD79D5C9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19C-EFD7-4CD1-80DE-715017D83F1F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8EBD1C-AF54-6F34-8D18-51EB13B1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0CB50-20BB-A633-68D0-02C1F2CB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2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F1B3D0-8FC9-DC38-F588-0D0C4C9F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A54F-06EC-449E-B2AF-F82EB4348C1D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EC22CA-EF29-4D26-4F41-3575D143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23558-F938-9D16-629D-615645FE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6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2B51C-16A2-62E3-55C3-86E1BE85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3BD4E-4773-2B5E-4271-04273F8F1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26ED50-457A-6596-C7E4-F10B0EA2B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707E3-7CDD-08CB-E011-749DFEEC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BA8-1FA8-45CF-8A60-326BAF263619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3EFC2-5B3D-837A-74CA-DCF45C7A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20E74-EA6E-5095-546D-60F78762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DDE35-F4DE-E6DB-3AC1-877590DA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7CE9FB-0C92-9081-147C-053B502EB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90C8F-9C9C-22AE-3E6A-0C7E2D928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E63C09-19DC-8E9A-5C4A-9B0D5046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9544-8695-4DA5-9CE1-9261C00D02C6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D178D-4A1A-6F52-D17C-177FB34D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848EE-AFE5-3BCB-3520-D1AC23B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7904ED-D88C-A46D-2185-E14D18C1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3564"/>
            <a:ext cx="10515600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30572-B76E-6049-7092-AC3E279E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A3EF-D26A-46F0-E809-07A09A785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A9EB4BDF-6EB8-42FB-8CF6-788006D9D6F0}" type="datetime1">
              <a:rPr lang="ko-KR" altLang="en-US" smtClean="0"/>
              <a:pPr/>
              <a:t>2022-10-09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9DCA6-766E-3BFD-AD05-F5F6081B5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B0C85-1ABE-BFF4-5F1F-078E39F9D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B62E3C82-DDBD-439D-A3C1-9B976BC933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0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ol.programmers.co.kr/learn/courses/30/lessons/4999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-윤고딕330" panose="02030504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B8424E-881B-34C7-D27E-840C668DE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97" b="90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-윤고딕330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33ADBD-F31F-7700-2B66-F2F0371D2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dirty="0" err="1"/>
              <a:t>스킬트리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6E9B9-75E8-0511-67E0-E2C8D816B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err="1"/>
              <a:t>연사자</a:t>
            </a:r>
            <a:r>
              <a:rPr lang="en-US" altLang="ko-KR" sz="2000" dirty="0"/>
              <a:t>: </a:t>
            </a:r>
            <a:r>
              <a:rPr lang="ko-KR" altLang="en-US" sz="2000" dirty="0"/>
              <a:t>조민경</a:t>
            </a:r>
            <a:endParaRPr lang="en-US" altLang="ko-KR" sz="20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4024A-59AD-6792-A5F4-2031C549393D}"/>
              </a:ext>
            </a:extLst>
          </p:cNvPr>
          <p:cNvSpPr txBox="1"/>
          <p:nvPr/>
        </p:nvSpPr>
        <p:spPr>
          <a:xfrm flipH="1">
            <a:off x="360351" y="860534"/>
            <a:ext cx="234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2022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캠프</a:t>
            </a:r>
          </a:p>
        </p:txBody>
      </p:sp>
    </p:spTree>
    <p:extLst>
      <p:ext uri="{BB962C8B-B14F-4D97-AF65-F5344CB8AC3E}">
        <p14:creationId xmlns:p14="http://schemas.microsoft.com/office/powerpoint/2010/main" val="2770829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17EC7F2-BA33-A785-2D3F-45741C4CEB1A}"/>
              </a:ext>
            </a:extLst>
          </p:cNvPr>
          <p:cNvSpPr/>
          <p:nvPr/>
        </p:nvSpPr>
        <p:spPr>
          <a:xfrm>
            <a:off x="0" y="2363549"/>
            <a:ext cx="12192000" cy="4494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D886D1-4C3D-3646-4216-EA0FAF76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9E629-87FF-7386-7216-196A7BC3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82" y="1487712"/>
            <a:ext cx="11917218" cy="781496"/>
          </a:xfr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ko-KR" sz="2000" dirty="0"/>
              <a:t>return </a:t>
            </a:r>
            <a:r>
              <a:rPr lang="ko-KR" altLang="en-US" sz="2000" dirty="0"/>
              <a:t>해줄 변수 </a:t>
            </a:r>
            <a:r>
              <a:rPr lang="en-US" altLang="ko-KR" sz="2000" dirty="0"/>
              <a:t>answer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altLang="ko-KR" sz="2000" dirty="0" err="1"/>
              <a:t>checkArr</a:t>
            </a:r>
            <a:r>
              <a:rPr lang="en-US" altLang="ko-KR" sz="2000" dirty="0"/>
              <a:t> </a:t>
            </a:r>
            <a:r>
              <a:rPr lang="ko-KR" altLang="en-US" sz="2000" dirty="0"/>
              <a:t>배열에 저장된 번호가 오름차순 일 경우 </a:t>
            </a:r>
            <a:r>
              <a:rPr lang="en-US" altLang="ko-KR" sz="2000" dirty="0"/>
              <a:t>answer</a:t>
            </a:r>
            <a:r>
              <a:rPr lang="ko-KR" altLang="en-US" sz="2000" dirty="0"/>
              <a:t>에 </a:t>
            </a:r>
            <a:r>
              <a:rPr lang="en-US" altLang="ko-KR" sz="2000" dirty="0"/>
              <a:t>+1</a:t>
            </a:r>
            <a:r>
              <a:rPr lang="ko-KR" altLang="en-US" sz="2000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2E2EA-C70C-7733-155C-E78F315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AA5C5B63-FCF1-A2A2-11AD-3DFB6F1D66A7}"/>
              </a:ext>
            </a:extLst>
          </p:cNvPr>
          <p:cNvGraphicFramePr>
            <a:graphicFrameLocks/>
          </p:cNvGraphicFramePr>
          <p:nvPr/>
        </p:nvGraphicFramePr>
        <p:xfrm>
          <a:off x="6140564" y="602962"/>
          <a:ext cx="5926973" cy="79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25">
                  <a:extLst>
                    <a:ext uri="{9D8B030D-6E8A-4147-A177-3AD203B41FA5}">
                      <a16:colId xmlns:a16="http://schemas.microsoft.com/office/drawing/2014/main" val="2249288086"/>
                    </a:ext>
                  </a:extLst>
                </a:gridCol>
                <a:gridCol w="3922646">
                  <a:extLst>
                    <a:ext uri="{9D8B030D-6E8A-4147-A177-3AD203B41FA5}">
                      <a16:colId xmlns:a16="http://schemas.microsoft.com/office/drawing/2014/main" val="3826232305"/>
                    </a:ext>
                  </a:extLst>
                </a:gridCol>
                <a:gridCol w="952202">
                  <a:extLst>
                    <a:ext uri="{9D8B030D-6E8A-4147-A177-3AD203B41FA5}">
                      <a16:colId xmlns:a16="http://schemas.microsoft.com/office/drawing/2014/main" val="23996629"/>
                    </a:ext>
                  </a:extLst>
                </a:gridCol>
              </a:tblGrid>
              <a:tr h="42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skill_trees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return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83367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"CBD"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["BACE", "CBADF", "AECB", "BDA"]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00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EA9B260-B9AE-75F5-18D5-94BD77BDBF7B}"/>
              </a:ext>
            </a:extLst>
          </p:cNvPr>
          <p:cNvSpPr/>
          <p:nvPr/>
        </p:nvSpPr>
        <p:spPr>
          <a:xfrm>
            <a:off x="2198914" y="3315214"/>
            <a:ext cx="1034143" cy="947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E44C15-B976-6A8D-5A97-F646BA06ADA5}"/>
              </a:ext>
            </a:extLst>
          </p:cNvPr>
          <p:cNvSpPr/>
          <p:nvPr/>
        </p:nvSpPr>
        <p:spPr>
          <a:xfrm>
            <a:off x="3363685" y="3312599"/>
            <a:ext cx="1034143" cy="9470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68B4E-F9DE-3EE7-8456-527FDE1A0562}"/>
              </a:ext>
            </a:extLst>
          </p:cNvPr>
          <p:cNvSpPr txBox="1"/>
          <p:nvPr/>
        </p:nvSpPr>
        <p:spPr>
          <a:xfrm>
            <a:off x="1227118" y="3617210"/>
            <a:ext cx="77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skill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98474D-00C3-CC9A-65D1-999055F5569F}"/>
              </a:ext>
            </a:extLst>
          </p:cNvPr>
          <p:cNvSpPr/>
          <p:nvPr/>
        </p:nvSpPr>
        <p:spPr>
          <a:xfrm>
            <a:off x="2198913" y="453456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894811-7F26-22E7-FD55-6481722DFD7F}"/>
              </a:ext>
            </a:extLst>
          </p:cNvPr>
          <p:cNvSpPr/>
          <p:nvPr/>
        </p:nvSpPr>
        <p:spPr>
          <a:xfrm>
            <a:off x="3363685" y="453709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3AEA65-2E77-1D2E-40C4-B39290440140}"/>
              </a:ext>
            </a:extLst>
          </p:cNvPr>
          <p:cNvSpPr/>
          <p:nvPr/>
        </p:nvSpPr>
        <p:spPr>
          <a:xfrm>
            <a:off x="4528456" y="453709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1C4D28-422F-595B-B5BA-430F7E740775}"/>
              </a:ext>
            </a:extLst>
          </p:cNvPr>
          <p:cNvCxnSpPr>
            <a:cxnSpLocks/>
          </p:cNvCxnSpPr>
          <p:nvPr/>
        </p:nvCxnSpPr>
        <p:spPr>
          <a:xfrm>
            <a:off x="435429" y="4389623"/>
            <a:ext cx="112993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9EF9C9-8BB9-EEFB-B80D-19F2F558706C}"/>
              </a:ext>
            </a:extLst>
          </p:cNvPr>
          <p:cNvSpPr txBox="1"/>
          <p:nvPr/>
        </p:nvSpPr>
        <p:spPr>
          <a:xfrm>
            <a:off x="427186" y="4678772"/>
            <a:ext cx="157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skill_trees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92571-F254-5242-84F4-208E33671841}"/>
              </a:ext>
            </a:extLst>
          </p:cNvPr>
          <p:cNvSpPr txBox="1"/>
          <p:nvPr/>
        </p:nvSpPr>
        <p:spPr>
          <a:xfrm>
            <a:off x="595747" y="5914510"/>
            <a:ext cx="140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checkArr</a:t>
            </a:r>
            <a:endParaRPr lang="ko-KR" altLang="en-US" sz="2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E5A1F6D-0C04-5E39-9CCB-A8625C8A1E24}"/>
              </a:ext>
            </a:extLst>
          </p:cNvPr>
          <p:cNvCxnSpPr>
            <a:cxnSpLocks/>
          </p:cNvCxnSpPr>
          <p:nvPr/>
        </p:nvCxnSpPr>
        <p:spPr>
          <a:xfrm>
            <a:off x="435429" y="5630594"/>
            <a:ext cx="112993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2227BA-DD46-537B-CC89-BC6074242A4E}"/>
              </a:ext>
            </a:extLst>
          </p:cNvPr>
          <p:cNvSpPr txBox="1"/>
          <p:nvPr/>
        </p:nvSpPr>
        <p:spPr>
          <a:xfrm>
            <a:off x="2887434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216423-EA51-067B-8697-015108FFF05A}"/>
              </a:ext>
            </a:extLst>
          </p:cNvPr>
          <p:cNvSpPr txBox="1"/>
          <p:nvPr/>
        </p:nvSpPr>
        <p:spPr>
          <a:xfrm>
            <a:off x="4065815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C41B55-E551-AE85-956E-760BE1F2A783}"/>
              </a:ext>
            </a:extLst>
          </p:cNvPr>
          <p:cNvSpPr txBox="1"/>
          <p:nvPr/>
        </p:nvSpPr>
        <p:spPr>
          <a:xfrm>
            <a:off x="5231824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13E6AB-7D1C-FE30-A3C4-E7056B3B966D}"/>
              </a:ext>
            </a:extLst>
          </p:cNvPr>
          <p:cNvSpPr/>
          <p:nvPr/>
        </p:nvSpPr>
        <p:spPr>
          <a:xfrm>
            <a:off x="2198912" y="5780079"/>
            <a:ext cx="5497287" cy="70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[ [ 2, 0 ] 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5313BD-D43C-6727-EA6B-FD04F9D3ED88}"/>
              </a:ext>
            </a:extLst>
          </p:cNvPr>
          <p:cNvSpPr/>
          <p:nvPr/>
        </p:nvSpPr>
        <p:spPr>
          <a:xfrm>
            <a:off x="5710871" y="453709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5470BF-6DE3-7460-F47D-976D1F3EBAFF}"/>
              </a:ext>
            </a:extLst>
          </p:cNvPr>
          <p:cNvSpPr txBox="1"/>
          <p:nvPr/>
        </p:nvSpPr>
        <p:spPr>
          <a:xfrm>
            <a:off x="6414166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B6830D-1E8D-1596-CB70-00130FC4E191}"/>
              </a:ext>
            </a:extLst>
          </p:cNvPr>
          <p:cNvSpPr/>
          <p:nvPr/>
        </p:nvSpPr>
        <p:spPr>
          <a:xfrm>
            <a:off x="4528456" y="3315214"/>
            <a:ext cx="1034143" cy="947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AF12E2-FC8B-3E20-CDB6-649FD8937558}"/>
              </a:ext>
            </a:extLst>
          </p:cNvPr>
          <p:cNvSpPr/>
          <p:nvPr/>
        </p:nvSpPr>
        <p:spPr>
          <a:xfrm>
            <a:off x="2198911" y="5780079"/>
            <a:ext cx="5497287" cy="70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[ [ </a:t>
            </a:r>
            <a:r>
              <a:rPr lang="en-US" altLang="ko-KR" sz="3200" dirty="0">
                <a:solidFill>
                  <a:srgbClr val="FF0000"/>
                </a:solidFill>
              </a:rPr>
              <a:t>2</a:t>
            </a:r>
            <a:r>
              <a:rPr lang="en-US" altLang="ko-KR" sz="3200" dirty="0">
                <a:solidFill>
                  <a:schemeClr val="tx1"/>
                </a:solidFill>
              </a:rPr>
              <a:t>,</a:t>
            </a:r>
            <a:r>
              <a:rPr lang="en-US" altLang="ko-KR" sz="3200" dirty="0">
                <a:solidFill>
                  <a:srgbClr val="FF0000"/>
                </a:solidFill>
              </a:rPr>
              <a:t> 0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3200" dirty="0">
                <a:solidFill>
                  <a:schemeClr val="tx1"/>
                </a:solidFill>
              </a:rPr>
              <a:t>27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 ] 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십자형 10">
            <a:extLst>
              <a:ext uri="{FF2B5EF4-FFF2-40B4-BE49-F238E27FC236}">
                <a16:creationId xmlns:a16="http://schemas.microsoft.com/office/drawing/2014/main" id="{FC143279-3467-159C-205B-21C00C316BDC}"/>
              </a:ext>
            </a:extLst>
          </p:cNvPr>
          <p:cNvSpPr/>
          <p:nvPr/>
        </p:nvSpPr>
        <p:spPr>
          <a:xfrm rot="2700000">
            <a:off x="8072355" y="3293501"/>
            <a:ext cx="3013167" cy="3013167"/>
          </a:xfrm>
          <a:prstGeom prst="plus">
            <a:avLst>
              <a:gd name="adj" fmla="val 43786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3BA2A6-70CE-4762-2532-07C528EF114E}"/>
              </a:ext>
            </a:extLst>
          </p:cNvPr>
          <p:cNvCxnSpPr>
            <a:cxnSpLocks/>
          </p:cNvCxnSpPr>
          <p:nvPr/>
        </p:nvCxnSpPr>
        <p:spPr>
          <a:xfrm>
            <a:off x="427186" y="3213966"/>
            <a:ext cx="112993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EBB443-85B4-614D-FA6B-DA7913224ED3}"/>
              </a:ext>
            </a:extLst>
          </p:cNvPr>
          <p:cNvSpPr txBox="1"/>
          <p:nvPr/>
        </p:nvSpPr>
        <p:spPr>
          <a:xfrm>
            <a:off x="794657" y="2584297"/>
            <a:ext cx="1187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answer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C6C28B-5DF1-9C07-7057-3ED548E384F6}"/>
              </a:ext>
            </a:extLst>
          </p:cNvPr>
          <p:cNvSpPr/>
          <p:nvPr/>
        </p:nvSpPr>
        <p:spPr>
          <a:xfrm>
            <a:off x="2198911" y="2473959"/>
            <a:ext cx="5497287" cy="70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0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6B50FA6-EED8-340F-DAEA-A4F9229FE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" y="986440"/>
            <a:ext cx="11914907" cy="134163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10B543-F7E9-4298-FE04-D800876B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구현코드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FD13C8-6E2F-7980-7560-53851234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9796BE-F844-A08D-067B-2BF06E95FB18}"/>
              </a:ext>
            </a:extLst>
          </p:cNvPr>
          <p:cNvSpPr/>
          <p:nvPr/>
        </p:nvSpPr>
        <p:spPr>
          <a:xfrm>
            <a:off x="1259633" y="2481944"/>
            <a:ext cx="1716832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7CDCB2-ACB2-F8B8-4732-7435C5D7F318}"/>
              </a:ext>
            </a:extLst>
          </p:cNvPr>
          <p:cNvSpPr/>
          <p:nvPr/>
        </p:nvSpPr>
        <p:spPr>
          <a:xfrm>
            <a:off x="1259633" y="3156857"/>
            <a:ext cx="9965094" cy="706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9E012E-DBBB-D943-8CBC-9586D6EC74F7}"/>
              </a:ext>
            </a:extLst>
          </p:cNvPr>
          <p:cNvSpPr/>
          <p:nvPr/>
        </p:nvSpPr>
        <p:spPr>
          <a:xfrm>
            <a:off x="1259633" y="3928410"/>
            <a:ext cx="2267338" cy="611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B46BB74-BBA0-63F3-11FC-8CEB26355274}"/>
              </a:ext>
            </a:extLst>
          </p:cNvPr>
          <p:cNvSpPr/>
          <p:nvPr/>
        </p:nvSpPr>
        <p:spPr>
          <a:xfrm>
            <a:off x="8733453" y="4276778"/>
            <a:ext cx="2329543" cy="1734097"/>
          </a:xfrm>
          <a:prstGeom prst="wedgeRectCallout">
            <a:avLst>
              <a:gd name="adj1" fmla="val -23636"/>
              <a:gd name="adj2" fmla="val -69865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ysClr val="windowText" lastClr="000000"/>
                </a:solidFill>
              </a:rPr>
              <a:t> [</a:t>
            </a:r>
          </a:p>
          <a:p>
            <a:r>
              <a:rPr lang="en-US" altLang="ko-KR" sz="1800" dirty="0">
                <a:solidFill>
                  <a:sysClr val="windowText" lastClr="000000"/>
                </a:solidFill>
              </a:rPr>
              <a:t>    [“B”,”A”,”C”,”E”],</a:t>
            </a:r>
          </a:p>
          <a:p>
            <a:r>
              <a:rPr lang="en-US" altLang="ko-KR" sz="1800" dirty="0">
                <a:solidFill>
                  <a:sysClr val="windowText" lastClr="000000"/>
                </a:solidFill>
              </a:rPr>
              <a:t>    [“C”,”B”,”A”,”D”,”F”],</a:t>
            </a:r>
          </a:p>
          <a:p>
            <a:r>
              <a:rPr lang="en-US" altLang="ko-KR" sz="1800" dirty="0">
                <a:solidFill>
                  <a:sysClr val="windowText" lastClr="000000"/>
                </a:solidFill>
              </a:rPr>
              <a:t>    [“A”,”E”,”C”,”B”],</a:t>
            </a:r>
          </a:p>
          <a:p>
            <a:r>
              <a:rPr lang="en-US" altLang="ko-KR" sz="1800" dirty="0">
                <a:solidFill>
                  <a:sysClr val="windowText" lastClr="000000"/>
                </a:solidFill>
              </a:rPr>
              <a:t>    [“B”,”D”,”A”]</a:t>
            </a:r>
          </a:p>
          <a:p>
            <a:r>
              <a:rPr lang="en-US" altLang="ko-KR" sz="1800" dirty="0">
                <a:solidFill>
                  <a:sysClr val="windowText" lastClr="000000"/>
                </a:solidFill>
              </a:rPr>
              <a:t>  ]</a:t>
            </a:r>
            <a:endParaRPr lang="ko-KR" altLang="en-US" dirty="0"/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AC39D5B6-B57F-89D0-D671-49E1E0B84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588688"/>
              </p:ext>
            </p:extLst>
          </p:nvPr>
        </p:nvGraphicFramePr>
        <p:xfrm>
          <a:off x="6140564" y="602962"/>
          <a:ext cx="5926973" cy="79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25">
                  <a:extLst>
                    <a:ext uri="{9D8B030D-6E8A-4147-A177-3AD203B41FA5}">
                      <a16:colId xmlns:a16="http://schemas.microsoft.com/office/drawing/2014/main" val="2249288086"/>
                    </a:ext>
                  </a:extLst>
                </a:gridCol>
                <a:gridCol w="3922646">
                  <a:extLst>
                    <a:ext uri="{9D8B030D-6E8A-4147-A177-3AD203B41FA5}">
                      <a16:colId xmlns:a16="http://schemas.microsoft.com/office/drawing/2014/main" val="3826232305"/>
                    </a:ext>
                  </a:extLst>
                </a:gridCol>
                <a:gridCol w="952202">
                  <a:extLst>
                    <a:ext uri="{9D8B030D-6E8A-4147-A177-3AD203B41FA5}">
                      <a16:colId xmlns:a16="http://schemas.microsoft.com/office/drawing/2014/main" val="23996629"/>
                    </a:ext>
                  </a:extLst>
                </a:gridCol>
              </a:tblGrid>
              <a:tr h="42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skill_trees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return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83367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"CBD"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["BACE", "CBADF", "AECB", "BDA"]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09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E4D3AA7-6E6D-DDC6-7CF4-F454F3DDA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72" b="-15579"/>
          <a:stretch/>
        </p:blipFill>
        <p:spPr>
          <a:xfrm>
            <a:off x="81054" y="1393370"/>
            <a:ext cx="11928990" cy="121186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10B543-F7E9-4298-FE04-D800876B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구현코드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FD13C8-6E2F-7980-7560-53851234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3E6E9D-C023-E699-46AA-5D5128BA186E}"/>
              </a:ext>
            </a:extLst>
          </p:cNvPr>
          <p:cNvSpPr/>
          <p:nvPr/>
        </p:nvSpPr>
        <p:spPr>
          <a:xfrm>
            <a:off x="1290663" y="2267336"/>
            <a:ext cx="9078686" cy="3526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B4B849-72C6-A295-DC5D-C489CCC5C96C}"/>
              </a:ext>
            </a:extLst>
          </p:cNvPr>
          <p:cNvSpPr/>
          <p:nvPr/>
        </p:nvSpPr>
        <p:spPr>
          <a:xfrm>
            <a:off x="1679511" y="2491265"/>
            <a:ext cx="1922106" cy="279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531957A-117E-24EE-13D1-379C03EB47F7}"/>
              </a:ext>
            </a:extLst>
          </p:cNvPr>
          <p:cNvGrpSpPr/>
          <p:nvPr/>
        </p:nvGrpSpPr>
        <p:grpSpPr>
          <a:xfrm>
            <a:off x="2886270" y="3662258"/>
            <a:ext cx="2693435" cy="1138337"/>
            <a:chOff x="2886270" y="3802223"/>
            <a:chExt cx="2693435" cy="11383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9BD9C3-190E-D0AF-A075-1D57BCC78FAF}"/>
                </a:ext>
              </a:extLst>
            </p:cNvPr>
            <p:cNvSpPr/>
            <p:nvPr/>
          </p:nvSpPr>
          <p:spPr>
            <a:xfrm>
              <a:off x="2886270" y="3802223"/>
              <a:ext cx="2693435" cy="4245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77460C-D0AF-8088-6576-1DC113658439}"/>
                </a:ext>
              </a:extLst>
            </p:cNvPr>
            <p:cNvSpPr/>
            <p:nvPr/>
          </p:nvSpPr>
          <p:spPr>
            <a:xfrm>
              <a:off x="2886270" y="4660641"/>
              <a:ext cx="2693435" cy="2799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3744A7A6-FB27-D064-3BC1-16A32F842C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768813"/>
              </p:ext>
            </p:extLst>
          </p:nvPr>
        </p:nvGraphicFramePr>
        <p:xfrm>
          <a:off x="6140564" y="602962"/>
          <a:ext cx="5926973" cy="79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25">
                  <a:extLst>
                    <a:ext uri="{9D8B030D-6E8A-4147-A177-3AD203B41FA5}">
                      <a16:colId xmlns:a16="http://schemas.microsoft.com/office/drawing/2014/main" val="2249288086"/>
                    </a:ext>
                  </a:extLst>
                </a:gridCol>
                <a:gridCol w="3922646">
                  <a:extLst>
                    <a:ext uri="{9D8B030D-6E8A-4147-A177-3AD203B41FA5}">
                      <a16:colId xmlns:a16="http://schemas.microsoft.com/office/drawing/2014/main" val="3826232305"/>
                    </a:ext>
                  </a:extLst>
                </a:gridCol>
                <a:gridCol w="952202">
                  <a:extLst>
                    <a:ext uri="{9D8B030D-6E8A-4147-A177-3AD203B41FA5}">
                      <a16:colId xmlns:a16="http://schemas.microsoft.com/office/drawing/2014/main" val="23996629"/>
                    </a:ext>
                  </a:extLst>
                </a:gridCol>
              </a:tblGrid>
              <a:tr h="42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skill_trees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return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83367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"CBD"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["BACE", "CBADF", "AECB", "BDA"]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004"/>
                  </a:ext>
                </a:extLst>
              </a:tr>
            </a:tbl>
          </a:graphicData>
        </a:graphic>
      </p:graphicFrame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E481139E-2144-788B-5BAD-3F9F425853F9}"/>
              </a:ext>
            </a:extLst>
          </p:cNvPr>
          <p:cNvSpPr/>
          <p:nvPr/>
        </p:nvSpPr>
        <p:spPr>
          <a:xfrm>
            <a:off x="4096139" y="1770478"/>
            <a:ext cx="2174032" cy="1007706"/>
          </a:xfrm>
          <a:prstGeom prst="wedgeRectCallout">
            <a:avLst>
              <a:gd name="adj1" fmla="val -65582"/>
              <a:gd name="adj2" fmla="val 41203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dirty="0" err="1">
                <a:solidFill>
                  <a:sysClr val="windowText" lastClr="000000"/>
                </a:solidFill>
              </a:rPr>
              <a:t>checkArr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 = [ ]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↓</a:t>
            </a:r>
            <a:endParaRPr lang="en-US" altLang="ko-KR" sz="1800" dirty="0">
              <a:solidFill>
                <a:sysClr val="windowText" lastClr="000000"/>
              </a:solidFill>
            </a:endParaRPr>
          </a:p>
          <a:p>
            <a:pPr algn="l"/>
            <a:r>
              <a:rPr lang="en-US" altLang="ko-KR" sz="1800" dirty="0" err="1">
                <a:solidFill>
                  <a:sysClr val="windowText" lastClr="000000"/>
                </a:solidFill>
              </a:rPr>
              <a:t>checkArr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 = [ [ ] ]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B4BC566-E117-31FF-3E45-5648902D1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72" b="-15579"/>
          <a:stretch/>
        </p:blipFill>
        <p:spPr>
          <a:xfrm>
            <a:off x="81054" y="1393370"/>
            <a:ext cx="11928990" cy="121186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10B543-F7E9-4298-FE04-D800876B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구현코드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FD13C8-6E2F-7980-7560-53851234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3E6E9D-C023-E699-46AA-5D5128BA186E}"/>
              </a:ext>
            </a:extLst>
          </p:cNvPr>
          <p:cNvSpPr/>
          <p:nvPr/>
        </p:nvSpPr>
        <p:spPr>
          <a:xfrm>
            <a:off x="1754155" y="2640560"/>
            <a:ext cx="8584164" cy="2892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68662-AF40-5640-1FB5-CC69CD2FAADF}"/>
              </a:ext>
            </a:extLst>
          </p:cNvPr>
          <p:cNvSpPr/>
          <p:nvPr/>
        </p:nvSpPr>
        <p:spPr>
          <a:xfrm>
            <a:off x="2149151" y="2870714"/>
            <a:ext cx="8189167" cy="2410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3D50F1-6956-0955-F90A-1CED22BFE16E}"/>
              </a:ext>
            </a:extLst>
          </p:cNvPr>
          <p:cNvSpPr/>
          <p:nvPr/>
        </p:nvSpPr>
        <p:spPr>
          <a:xfrm>
            <a:off x="2575249" y="3171653"/>
            <a:ext cx="4749281" cy="954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D6445F-87B5-5726-2962-A37772A621E5}"/>
              </a:ext>
            </a:extLst>
          </p:cNvPr>
          <p:cNvSpPr/>
          <p:nvPr/>
        </p:nvSpPr>
        <p:spPr>
          <a:xfrm>
            <a:off x="2575249" y="4069591"/>
            <a:ext cx="7763069" cy="954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FE7F56C5-792A-2895-6A79-919D2DB685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768813"/>
              </p:ext>
            </p:extLst>
          </p:nvPr>
        </p:nvGraphicFramePr>
        <p:xfrm>
          <a:off x="6140564" y="602962"/>
          <a:ext cx="5926973" cy="79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25">
                  <a:extLst>
                    <a:ext uri="{9D8B030D-6E8A-4147-A177-3AD203B41FA5}">
                      <a16:colId xmlns:a16="http://schemas.microsoft.com/office/drawing/2014/main" val="2249288086"/>
                    </a:ext>
                  </a:extLst>
                </a:gridCol>
                <a:gridCol w="3922646">
                  <a:extLst>
                    <a:ext uri="{9D8B030D-6E8A-4147-A177-3AD203B41FA5}">
                      <a16:colId xmlns:a16="http://schemas.microsoft.com/office/drawing/2014/main" val="3826232305"/>
                    </a:ext>
                  </a:extLst>
                </a:gridCol>
                <a:gridCol w="952202">
                  <a:extLst>
                    <a:ext uri="{9D8B030D-6E8A-4147-A177-3AD203B41FA5}">
                      <a16:colId xmlns:a16="http://schemas.microsoft.com/office/drawing/2014/main" val="23996629"/>
                    </a:ext>
                  </a:extLst>
                </a:gridCol>
              </a:tblGrid>
              <a:tr h="42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skill_trees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return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83367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"CBD"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["BACE", "CBADF", "AECB", "BDA"]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00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8E2139-5697-EB45-A72C-8C46C64662A2}"/>
              </a:ext>
            </a:extLst>
          </p:cNvPr>
          <p:cNvSpPr/>
          <p:nvPr/>
        </p:nvSpPr>
        <p:spPr>
          <a:xfrm>
            <a:off x="6270171" y="4620984"/>
            <a:ext cx="3340360" cy="18637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dirty="0" err="1">
                <a:solidFill>
                  <a:sysClr val="windowText" lastClr="000000"/>
                </a:solidFill>
              </a:rPr>
              <a:t>checkArr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 = [ </a:t>
            </a:r>
          </a:p>
          <a:p>
            <a:pPr algn="l"/>
            <a:r>
              <a:rPr lang="en-US" altLang="ko-KR" dirty="0">
                <a:solidFill>
                  <a:sysClr val="windowText" lastClr="000000"/>
                </a:solidFill>
              </a:rPr>
              <a:t>	       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[ 2, 0, 27 ], </a:t>
            </a:r>
          </a:p>
          <a:p>
            <a:pPr algn="l"/>
            <a:r>
              <a:rPr lang="en-US" altLang="ko-KR" sz="1800" dirty="0">
                <a:solidFill>
                  <a:sysClr val="windowText" lastClr="000000"/>
                </a:solidFill>
              </a:rPr>
              <a:t>	        [ 0, 1, 3 ], </a:t>
            </a:r>
          </a:p>
          <a:p>
            <a:pPr algn="l"/>
            <a:r>
              <a:rPr lang="en-US" altLang="ko-KR" sz="1800" dirty="0">
                <a:solidFill>
                  <a:sysClr val="windowText" lastClr="000000"/>
                </a:solidFill>
              </a:rPr>
              <a:t>	        [ 2, 3, 27 ], </a:t>
            </a:r>
          </a:p>
          <a:p>
            <a:pPr algn="l"/>
            <a:r>
              <a:rPr lang="en-US" altLang="ko-KR" sz="1800" dirty="0">
                <a:solidFill>
                  <a:sysClr val="windowText" lastClr="000000"/>
                </a:solidFill>
              </a:rPr>
              <a:t>	        [ 27, 0, 27 ] </a:t>
            </a:r>
          </a:p>
          <a:p>
            <a:pPr algn="l"/>
            <a:r>
              <a:rPr lang="en-US" altLang="ko-KR" sz="1800" dirty="0">
                <a:solidFill>
                  <a:sysClr val="windowText" lastClr="000000"/>
                </a:solidFill>
              </a:rPr>
              <a:t>	    ]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2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F77B035-EB8C-64FA-217C-890D5EEEB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86"/>
          <a:stretch/>
        </p:blipFill>
        <p:spPr>
          <a:xfrm>
            <a:off x="96740" y="1402702"/>
            <a:ext cx="11913305" cy="55850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10B543-F7E9-4298-FE04-D800876B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구현코드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FD13C8-6E2F-7980-7560-53851234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967E9A-15D2-FADE-FB29-AB0653E61339}"/>
              </a:ext>
            </a:extLst>
          </p:cNvPr>
          <p:cNvSpPr/>
          <p:nvPr/>
        </p:nvSpPr>
        <p:spPr>
          <a:xfrm>
            <a:off x="1222309" y="1469420"/>
            <a:ext cx="10077061" cy="3956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20F488-87D2-E43D-8D8A-31CD43B34380}"/>
              </a:ext>
            </a:extLst>
          </p:cNvPr>
          <p:cNvSpPr/>
          <p:nvPr/>
        </p:nvSpPr>
        <p:spPr>
          <a:xfrm>
            <a:off x="1673290" y="2099382"/>
            <a:ext cx="2534815" cy="802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B5BB5-D780-AF61-FD07-6D09271CAE40}"/>
              </a:ext>
            </a:extLst>
          </p:cNvPr>
          <p:cNvSpPr/>
          <p:nvPr/>
        </p:nvSpPr>
        <p:spPr>
          <a:xfrm>
            <a:off x="1673291" y="3032158"/>
            <a:ext cx="5464628" cy="2053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1568D5-2F82-809C-6FAC-890E4C6CA216}"/>
              </a:ext>
            </a:extLst>
          </p:cNvPr>
          <p:cNvSpPr/>
          <p:nvPr/>
        </p:nvSpPr>
        <p:spPr>
          <a:xfrm>
            <a:off x="2121297" y="3261790"/>
            <a:ext cx="4830009" cy="7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C8E96A-C278-93BF-C9F5-7901612EC8DC}"/>
              </a:ext>
            </a:extLst>
          </p:cNvPr>
          <p:cNvSpPr/>
          <p:nvPr/>
        </p:nvSpPr>
        <p:spPr>
          <a:xfrm>
            <a:off x="2113590" y="3954290"/>
            <a:ext cx="4735079" cy="916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179B31-17A4-3E37-0DEC-737170B2AA89}"/>
              </a:ext>
            </a:extLst>
          </p:cNvPr>
          <p:cNvSpPr/>
          <p:nvPr/>
        </p:nvSpPr>
        <p:spPr>
          <a:xfrm>
            <a:off x="1222309" y="5484519"/>
            <a:ext cx="1604867" cy="327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B581EB66-EB8C-50E8-7D89-355EA2E51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768813"/>
              </p:ext>
            </p:extLst>
          </p:nvPr>
        </p:nvGraphicFramePr>
        <p:xfrm>
          <a:off x="6140564" y="602962"/>
          <a:ext cx="5926973" cy="79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25">
                  <a:extLst>
                    <a:ext uri="{9D8B030D-6E8A-4147-A177-3AD203B41FA5}">
                      <a16:colId xmlns:a16="http://schemas.microsoft.com/office/drawing/2014/main" val="2249288086"/>
                    </a:ext>
                  </a:extLst>
                </a:gridCol>
                <a:gridCol w="3922646">
                  <a:extLst>
                    <a:ext uri="{9D8B030D-6E8A-4147-A177-3AD203B41FA5}">
                      <a16:colId xmlns:a16="http://schemas.microsoft.com/office/drawing/2014/main" val="3826232305"/>
                    </a:ext>
                  </a:extLst>
                </a:gridCol>
                <a:gridCol w="952202">
                  <a:extLst>
                    <a:ext uri="{9D8B030D-6E8A-4147-A177-3AD203B41FA5}">
                      <a16:colId xmlns:a16="http://schemas.microsoft.com/office/drawing/2014/main" val="23996629"/>
                    </a:ext>
                  </a:extLst>
                </a:gridCol>
              </a:tblGrid>
              <a:tr h="42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skill_trees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return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83367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"CBD"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["BACE", "CBADF", "AECB", "BDA"]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00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6B7E25F-7B0D-9065-A335-C3E481CD5952}"/>
              </a:ext>
            </a:extLst>
          </p:cNvPr>
          <p:cNvSpPr/>
          <p:nvPr/>
        </p:nvSpPr>
        <p:spPr>
          <a:xfrm>
            <a:off x="8332302" y="1565208"/>
            <a:ext cx="2932784" cy="18637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dirty="0" err="1">
                <a:solidFill>
                  <a:sysClr val="windowText" lastClr="000000"/>
                </a:solidFill>
              </a:rPr>
              <a:t>checkArr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 = [ </a:t>
            </a:r>
          </a:p>
          <a:p>
            <a:pPr algn="l"/>
            <a:r>
              <a:rPr lang="en-US" altLang="ko-KR" dirty="0">
                <a:solidFill>
                  <a:sysClr val="windowText" lastClr="000000"/>
                </a:solidFill>
              </a:rPr>
              <a:t>	       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[ 2, 0, 27 ], </a:t>
            </a:r>
          </a:p>
          <a:p>
            <a:pPr algn="l"/>
            <a:r>
              <a:rPr lang="en-US" altLang="ko-KR" sz="1800" dirty="0">
                <a:solidFill>
                  <a:sysClr val="windowText" lastClr="000000"/>
                </a:solidFill>
              </a:rPr>
              <a:t>	        [ 0, 1, 3], </a:t>
            </a:r>
          </a:p>
          <a:p>
            <a:pPr algn="l"/>
            <a:r>
              <a:rPr lang="en-US" altLang="ko-KR" sz="1800" dirty="0">
                <a:solidFill>
                  <a:sysClr val="windowText" lastClr="000000"/>
                </a:solidFill>
              </a:rPr>
              <a:t>	        [2, 3, 27], </a:t>
            </a:r>
          </a:p>
          <a:p>
            <a:pPr algn="l"/>
            <a:r>
              <a:rPr lang="en-US" altLang="ko-KR" sz="1800" dirty="0">
                <a:solidFill>
                  <a:sysClr val="windowText" lastClr="000000"/>
                </a:solidFill>
              </a:rPr>
              <a:t>	        [27, 0, 27] </a:t>
            </a:r>
          </a:p>
          <a:p>
            <a:pPr algn="l"/>
            <a:r>
              <a:rPr lang="en-US" altLang="ko-KR" sz="1800" dirty="0">
                <a:solidFill>
                  <a:sysClr val="windowText" lastClr="000000"/>
                </a:solidFill>
              </a:rPr>
              <a:t>	    ]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9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12CF3-37B9-6812-BA60-15EC19E9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 해보기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45F57A-E646-3C45-5918-0B603E64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D499F-DE2C-9FF1-9E06-852CE7333A11}"/>
              </a:ext>
            </a:extLst>
          </p:cNvPr>
          <p:cNvSpPr txBox="1"/>
          <p:nvPr/>
        </p:nvSpPr>
        <p:spPr>
          <a:xfrm>
            <a:off x="5952958" y="3540034"/>
            <a:ext cx="5879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https://school.programmers.co.kr/learn/courses/30/lessons/49993#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91AB3-3086-88E6-7FD7-923BF541A7B3}"/>
              </a:ext>
            </a:extLst>
          </p:cNvPr>
          <p:cNvSpPr txBox="1"/>
          <p:nvPr/>
        </p:nvSpPr>
        <p:spPr>
          <a:xfrm>
            <a:off x="261284" y="1455660"/>
            <a:ext cx="762308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function solution(skill, </a:t>
            </a:r>
            <a:r>
              <a:rPr lang="en-US" altLang="ko-KR" sz="800" dirty="0" err="1"/>
              <a:t>skill_trees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	//return</a:t>
            </a:r>
            <a:r>
              <a:rPr lang="ko-KR" altLang="en-US" sz="800" dirty="0"/>
              <a:t>할 변수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let answer = 0;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//</a:t>
            </a:r>
            <a:r>
              <a:rPr lang="ko-KR" altLang="en-US" sz="800" dirty="0"/>
              <a:t>파라미터로 받은 값을 모두 </a:t>
            </a:r>
            <a:r>
              <a:rPr lang="ko-KR" altLang="en-US" sz="800" dirty="0" err="1"/>
              <a:t>비교가능하게</a:t>
            </a:r>
            <a:r>
              <a:rPr lang="ko-KR" altLang="en-US" sz="800" dirty="0"/>
              <a:t> 쪼갬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const </a:t>
            </a:r>
            <a:r>
              <a:rPr lang="en-US" altLang="ko-KR" sz="800" dirty="0" err="1"/>
              <a:t>skillArr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Array.from</a:t>
            </a:r>
            <a:r>
              <a:rPr lang="en-US" altLang="ko-KR" sz="800" dirty="0"/>
              <a:t>(skill);</a:t>
            </a:r>
          </a:p>
          <a:p>
            <a:r>
              <a:rPr lang="en-US" altLang="ko-KR" sz="800" dirty="0"/>
              <a:t>    const </a:t>
            </a:r>
            <a:r>
              <a:rPr lang="en-US" altLang="ko-KR" sz="800" dirty="0" err="1"/>
              <a:t>skillTreesElementArr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skill_trees.map</a:t>
            </a:r>
            <a:r>
              <a:rPr lang="en-US" altLang="ko-KR" sz="800" dirty="0"/>
              <a:t>(</a:t>
            </a:r>
            <a:r>
              <a:rPr lang="en-US" altLang="ko-KR" sz="800" dirty="0" err="1"/>
              <a:t>skillTreesElement</a:t>
            </a:r>
            <a:r>
              <a:rPr lang="en-US" altLang="ko-KR" sz="800" dirty="0"/>
              <a:t> =&gt; </a:t>
            </a:r>
            <a:r>
              <a:rPr lang="en-US" altLang="ko-KR" sz="800" dirty="0" err="1"/>
              <a:t>Array.from</a:t>
            </a:r>
            <a:r>
              <a:rPr lang="en-US" altLang="ko-KR" sz="800" dirty="0"/>
              <a:t>(</a:t>
            </a:r>
            <a:r>
              <a:rPr lang="en-US" altLang="ko-KR" sz="800" dirty="0" err="1"/>
              <a:t>skillTreesElement</a:t>
            </a:r>
            <a:r>
              <a:rPr lang="en-US" altLang="ko-KR" sz="800" dirty="0"/>
              <a:t>));</a:t>
            </a:r>
          </a:p>
          <a:p>
            <a:r>
              <a:rPr lang="en-US" altLang="ko-KR" sz="800" dirty="0"/>
              <a:t>    </a:t>
            </a:r>
          </a:p>
          <a:p>
            <a:r>
              <a:rPr lang="en-US" altLang="ko-KR" sz="800" dirty="0"/>
              <a:t>    //</a:t>
            </a:r>
            <a:r>
              <a:rPr lang="ko-KR" altLang="en-US" sz="800" dirty="0"/>
              <a:t>스킬이 있는 위치 체크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let </a:t>
            </a:r>
            <a:r>
              <a:rPr lang="en-US" altLang="ko-KR" sz="800" dirty="0" err="1"/>
              <a:t>checkArr</a:t>
            </a:r>
            <a:r>
              <a:rPr lang="en-US" altLang="ko-KR" sz="800" dirty="0"/>
              <a:t> = [];</a:t>
            </a:r>
          </a:p>
          <a:p>
            <a:r>
              <a:rPr lang="en-US" altLang="ko-KR" sz="800" dirty="0"/>
              <a:t>    </a:t>
            </a:r>
          </a:p>
          <a:p>
            <a:r>
              <a:rPr lang="en-US" altLang="ko-KR" sz="800" dirty="0"/>
              <a:t>    /** </a:t>
            </a:r>
            <a:r>
              <a:rPr lang="en-US" altLang="ko-KR" sz="800" dirty="0" err="1"/>
              <a:t>skillTreesElementArr</a:t>
            </a:r>
            <a:r>
              <a:rPr lang="ko-KR" altLang="en-US" sz="800" dirty="0"/>
              <a:t>에 있는 배열 순서대로 </a:t>
            </a:r>
            <a:r>
              <a:rPr lang="en-US" altLang="ko-KR" sz="800" dirty="0" err="1"/>
              <a:t>skillArr</a:t>
            </a:r>
            <a:r>
              <a:rPr lang="ko-KR" altLang="en-US" sz="800" dirty="0"/>
              <a:t>의 값과 비교</a:t>
            </a:r>
          </a:p>
          <a:p>
            <a:r>
              <a:rPr lang="ko-KR" altLang="en-US" sz="800" dirty="0"/>
              <a:t>     * 일치하는 값은 </a:t>
            </a:r>
            <a:r>
              <a:rPr lang="en-US" altLang="ko-KR" sz="800" dirty="0" err="1"/>
              <a:t>skillArr</a:t>
            </a:r>
            <a:r>
              <a:rPr lang="ko-KR" altLang="en-US" sz="800" dirty="0"/>
              <a:t>의 배열번호로 변환하여 새로운 배열에 삽입</a:t>
            </a:r>
          </a:p>
          <a:p>
            <a:r>
              <a:rPr lang="ko-KR" altLang="en-US" sz="800" dirty="0"/>
              <a:t>	 * 배열을 모두 순환했는데도 값이 일치하지 않으면 </a:t>
            </a:r>
            <a:r>
              <a:rPr lang="en-US" altLang="ko-KR" sz="800" dirty="0"/>
              <a:t>27 </a:t>
            </a:r>
            <a:r>
              <a:rPr lang="ko-KR" altLang="en-US" sz="800" dirty="0"/>
              <a:t>반환</a:t>
            </a:r>
          </a:p>
          <a:p>
            <a:r>
              <a:rPr lang="ko-KR" altLang="en-US" sz="800" dirty="0"/>
              <a:t>	*</a:t>
            </a:r>
            <a:r>
              <a:rPr lang="en-US" altLang="ko-KR" sz="800" dirty="0"/>
              <a:t>/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skillTreesElementArr.forEach</a:t>
            </a:r>
            <a:r>
              <a:rPr lang="en-US" altLang="ko-KR" sz="800" dirty="0"/>
              <a:t>((</a:t>
            </a:r>
            <a:r>
              <a:rPr lang="en-US" altLang="ko-KR" sz="800" dirty="0" err="1"/>
              <a:t>skillTreesElement</a:t>
            </a:r>
            <a:r>
              <a:rPr lang="en-US" altLang="ko-KR" sz="800" dirty="0"/>
              <a:t>, </a:t>
            </a:r>
            <a:r>
              <a:rPr lang="en-US" altLang="ko-KR" sz="800" dirty="0" err="1"/>
              <a:t>i</a:t>
            </a:r>
            <a:r>
              <a:rPr lang="en-US" altLang="ko-KR" sz="800" dirty="0"/>
              <a:t>) =&gt; {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checkArr</a:t>
            </a:r>
            <a:r>
              <a:rPr lang="en-US" altLang="ko-KR" sz="800" dirty="0"/>
              <a:t>[</a:t>
            </a:r>
            <a:r>
              <a:rPr lang="en-US" altLang="ko-KR" sz="800" dirty="0" err="1"/>
              <a:t>i</a:t>
            </a:r>
            <a:r>
              <a:rPr lang="en-US" altLang="ko-KR" sz="800" dirty="0"/>
              <a:t>] = [];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skillArr.forEach</a:t>
            </a:r>
            <a:r>
              <a:rPr lang="en-US" altLang="ko-KR" sz="800" dirty="0"/>
              <a:t>((</a:t>
            </a:r>
            <a:r>
              <a:rPr lang="en-US" altLang="ko-KR" sz="800" dirty="0" err="1"/>
              <a:t>skillElement</a:t>
            </a:r>
            <a:r>
              <a:rPr lang="en-US" altLang="ko-KR" sz="800" dirty="0"/>
              <a:t>, j) =&gt; {</a:t>
            </a:r>
          </a:p>
          <a:p>
            <a:r>
              <a:rPr lang="en-US" altLang="ko-KR" sz="800" dirty="0"/>
              <a:t>            for(let number = 0; number &lt; </a:t>
            </a:r>
            <a:r>
              <a:rPr lang="en-US" altLang="ko-KR" sz="800" dirty="0" err="1"/>
              <a:t>skillTreesElement.length</a:t>
            </a:r>
            <a:r>
              <a:rPr lang="en-US" altLang="ko-KR" sz="800" dirty="0"/>
              <a:t>; number++){</a:t>
            </a:r>
          </a:p>
          <a:p>
            <a:r>
              <a:rPr lang="en-US" altLang="ko-KR" sz="800" dirty="0"/>
              <a:t>                if(</a:t>
            </a:r>
            <a:r>
              <a:rPr lang="en-US" altLang="ko-KR" sz="800" dirty="0" err="1"/>
              <a:t>skillTreesElement</a:t>
            </a:r>
            <a:r>
              <a:rPr lang="en-US" altLang="ko-KR" sz="800" dirty="0"/>
              <a:t>[number] === </a:t>
            </a:r>
            <a:r>
              <a:rPr lang="en-US" altLang="ko-KR" sz="800" dirty="0" err="1"/>
              <a:t>skillElement</a:t>
            </a:r>
            <a:r>
              <a:rPr lang="en-US" altLang="ko-KR" sz="800" dirty="0"/>
              <a:t>){</a:t>
            </a:r>
          </a:p>
          <a:p>
            <a:r>
              <a:rPr lang="en-US" altLang="ko-KR" sz="800" dirty="0"/>
              <a:t>                    //</a:t>
            </a:r>
            <a:r>
              <a:rPr lang="ko-KR" altLang="en-US" sz="800" dirty="0"/>
              <a:t>같다면 </a:t>
            </a:r>
            <a:r>
              <a:rPr lang="en-US" altLang="ko-KR" sz="800" dirty="0"/>
              <a:t>number</a:t>
            </a:r>
            <a:r>
              <a:rPr lang="ko-KR" altLang="en-US" sz="800" dirty="0"/>
              <a:t>을 </a:t>
            </a:r>
            <a:r>
              <a:rPr lang="en-US" altLang="ko-KR" sz="800" dirty="0"/>
              <a:t>check[</a:t>
            </a:r>
            <a:r>
              <a:rPr lang="en-US" altLang="ko-KR" sz="800" dirty="0" err="1"/>
              <a:t>i</a:t>
            </a:r>
            <a:r>
              <a:rPr lang="en-US" altLang="ko-KR" sz="800" dirty="0"/>
              <a:t>]</a:t>
            </a:r>
            <a:r>
              <a:rPr lang="ko-KR" altLang="en-US" sz="800" dirty="0"/>
              <a:t>에 </a:t>
            </a:r>
            <a:r>
              <a:rPr lang="en-US" altLang="ko-KR" sz="800" dirty="0"/>
              <a:t>push</a:t>
            </a:r>
          </a:p>
          <a:p>
            <a:r>
              <a:rPr lang="en-US" altLang="ko-KR" sz="800" dirty="0"/>
              <a:t>                    </a:t>
            </a:r>
            <a:r>
              <a:rPr lang="en-US" altLang="ko-KR" sz="800" dirty="0" err="1"/>
              <a:t>checkArr</a:t>
            </a:r>
            <a:r>
              <a:rPr lang="en-US" altLang="ko-KR" sz="800" dirty="0"/>
              <a:t>[</a:t>
            </a:r>
            <a:r>
              <a:rPr lang="en-US" altLang="ko-KR" sz="800" dirty="0" err="1"/>
              <a:t>i</a:t>
            </a:r>
            <a:r>
              <a:rPr lang="en-US" altLang="ko-KR" sz="800" dirty="0"/>
              <a:t>].push(number);</a:t>
            </a:r>
          </a:p>
          <a:p>
            <a:r>
              <a:rPr lang="en-US" altLang="ko-KR" sz="800" dirty="0"/>
              <a:t>                    break;</a:t>
            </a:r>
          </a:p>
          <a:p>
            <a:r>
              <a:rPr lang="en-US" altLang="ko-KR" sz="800" dirty="0"/>
              <a:t>                }else if(</a:t>
            </a:r>
            <a:r>
              <a:rPr lang="en-US" altLang="ko-KR" sz="800" dirty="0" err="1"/>
              <a:t>skillTreesElement.length</a:t>
            </a:r>
            <a:r>
              <a:rPr lang="en-US" altLang="ko-KR" sz="800" dirty="0"/>
              <a:t> === number+1 &amp;&amp; </a:t>
            </a:r>
            <a:r>
              <a:rPr lang="en-US" altLang="ko-KR" sz="800" dirty="0" err="1"/>
              <a:t>checkArr</a:t>
            </a:r>
            <a:r>
              <a:rPr lang="en-US" altLang="ko-KR" sz="800" dirty="0"/>
              <a:t>[</a:t>
            </a:r>
            <a:r>
              <a:rPr lang="en-US" altLang="ko-KR" sz="800" dirty="0" err="1"/>
              <a:t>i</a:t>
            </a:r>
            <a:r>
              <a:rPr lang="en-US" altLang="ko-KR" sz="800" dirty="0"/>
              <a:t>].length === j){</a:t>
            </a:r>
          </a:p>
          <a:p>
            <a:r>
              <a:rPr lang="en-US" altLang="ko-KR" sz="800" dirty="0"/>
              <a:t>                    //</a:t>
            </a:r>
            <a:r>
              <a:rPr lang="ko-KR" altLang="en-US" sz="800" dirty="0"/>
              <a:t>값을 다 비교했을 때 매칭되는 것이 없으면 </a:t>
            </a:r>
            <a:r>
              <a:rPr lang="en-US" altLang="ko-KR" sz="800" dirty="0"/>
              <a:t>27 </a:t>
            </a:r>
            <a:r>
              <a:rPr lang="ko-KR" altLang="en-US" sz="800" dirty="0"/>
              <a:t>입력</a:t>
            </a:r>
          </a:p>
          <a:p>
            <a:r>
              <a:rPr lang="ko-KR" altLang="en-US" sz="800" dirty="0"/>
              <a:t>                    </a:t>
            </a:r>
            <a:r>
              <a:rPr lang="en-US" altLang="ko-KR" sz="800" dirty="0" err="1"/>
              <a:t>checkArr</a:t>
            </a:r>
            <a:r>
              <a:rPr lang="en-US" altLang="ko-KR" sz="800" dirty="0"/>
              <a:t>[</a:t>
            </a:r>
            <a:r>
              <a:rPr lang="en-US" altLang="ko-KR" sz="800" dirty="0" err="1"/>
              <a:t>i</a:t>
            </a:r>
            <a:r>
              <a:rPr lang="en-US" altLang="ko-KR" sz="800" dirty="0"/>
              <a:t>].push(27);</a:t>
            </a:r>
          </a:p>
          <a:p>
            <a:r>
              <a:rPr lang="en-US" altLang="ko-KR" sz="800" dirty="0"/>
              <a:t>                }</a:t>
            </a:r>
          </a:p>
          <a:p>
            <a:r>
              <a:rPr lang="en-US" altLang="ko-KR" sz="800" dirty="0"/>
              <a:t>            }</a:t>
            </a:r>
          </a:p>
          <a:p>
            <a:r>
              <a:rPr lang="en-US" altLang="ko-KR" sz="800" dirty="0"/>
              <a:t>        })</a:t>
            </a:r>
          </a:p>
          <a:p>
            <a:r>
              <a:rPr lang="en-US" altLang="ko-KR" sz="800" dirty="0"/>
              <a:t>    })</a:t>
            </a:r>
          </a:p>
          <a:p>
            <a:r>
              <a:rPr lang="en-US" altLang="ko-KR" sz="800" dirty="0"/>
              <a:t>    </a:t>
            </a:r>
          </a:p>
          <a:p>
            <a:r>
              <a:rPr lang="en-US" altLang="ko-KR" sz="800" dirty="0"/>
              <a:t>    //</a:t>
            </a:r>
            <a:r>
              <a:rPr lang="en-US" altLang="ko-KR" sz="800" dirty="0" err="1"/>
              <a:t>checkArr</a:t>
            </a:r>
            <a:r>
              <a:rPr lang="en-US" altLang="ko-KR" sz="800" dirty="0"/>
              <a:t> </a:t>
            </a:r>
            <a:r>
              <a:rPr lang="ko-KR" altLang="en-US" sz="800" dirty="0"/>
              <a:t>배열 앞 뒤 크기 비교해서 오름차순인지 확인하기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 err="1"/>
              <a:t>checkArr.forEach</a:t>
            </a:r>
            <a:r>
              <a:rPr lang="en-US" altLang="ko-KR" sz="800" dirty="0"/>
              <a:t>(</a:t>
            </a:r>
            <a:r>
              <a:rPr lang="en-US" altLang="ko-KR" sz="800" dirty="0" err="1"/>
              <a:t>checkArrElement</a:t>
            </a:r>
            <a:r>
              <a:rPr lang="en-US" altLang="ko-KR" sz="800" dirty="0"/>
              <a:t> =&gt; {</a:t>
            </a:r>
          </a:p>
          <a:p>
            <a:r>
              <a:rPr lang="en-US" altLang="ko-KR" sz="800" dirty="0"/>
              <a:t>        //</a:t>
            </a:r>
            <a:r>
              <a:rPr lang="ko-KR" altLang="en-US" sz="800" dirty="0"/>
              <a:t>배열의 길이가 </a:t>
            </a:r>
            <a:r>
              <a:rPr lang="en-US" altLang="ko-KR" sz="800" dirty="0"/>
              <a:t>1</a:t>
            </a:r>
            <a:r>
              <a:rPr lang="ko-KR" altLang="en-US" sz="800" dirty="0"/>
              <a:t>일 때 </a:t>
            </a:r>
            <a:r>
              <a:rPr lang="en-US" altLang="ko-KR" sz="800" dirty="0"/>
              <a:t>answer++</a:t>
            </a:r>
          </a:p>
          <a:p>
            <a:r>
              <a:rPr lang="en-US" altLang="ko-KR" sz="800" dirty="0"/>
              <a:t>        if(</a:t>
            </a:r>
            <a:r>
              <a:rPr lang="en-US" altLang="ko-KR" sz="800" dirty="0" err="1"/>
              <a:t>skill.length</a:t>
            </a:r>
            <a:r>
              <a:rPr lang="en-US" altLang="ko-KR" sz="800" dirty="0"/>
              <a:t> === 1){</a:t>
            </a:r>
          </a:p>
          <a:p>
            <a:r>
              <a:rPr lang="en-US" altLang="ko-KR" sz="800" dirty="0"/>
              <a:t>            answer++;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  //</a:t>
            </a:r>
            <a:r>
              <a:rPr lang="ko-KR" altLang="en-US" sz="800" dirty="0"/>
              <a:t>배열 앞 뒤 크기 비교해서 오름차순인지 확인</a:t>
            </a:r>
          </a:p>
          <a:p>
            <a:r>
              <a:rPr lang="ko-KR" altLang="en-US" sz="800" dirty="0"/>
              <a:t>        </a:t>
            </a:r>
            <a:r>
              <a:rPr lang="en-US" altLang="ko-KR" sz="800" dirty="0"/>
              <a:t>for(let </a:t>
            </a:r>
            <a:r>
              <a:rPr lang="en-US" altLang="ko-KR" sz="800" dirty="0" err="1"/>
              <a:t>i</a:t>
            </a:r>
            <a:r>
              <a:rPr lang="en-US" altLang="ko-KR" sz="800" dirty="0"/>
              <a:t> = 1; </a:t>
            </a:r>
            <a:r>
              <a:rPr lang="en-US" altLang="ko-KR" sz="800" dirty="0" err="1"/>
              <a:t>i</a:t>
            </a:r>
            <a:r>
              <a:rPr lang="en-US" altLang="ko-KR" sz="800" dirty="0"/>
              <a:t> &lt; </a:t>
            </a:r>
            <a:r>
              <a:rPr lang="en-US" altLang="ko-KR" sz="800" dirty="0" err="1"/>
              <a:t>checkArrElement.length</a:t>
            </a:r>
            <a:r>
              <a:rPr lang="en-US" altLang="ko-KR" sz="800" dirty="0"/>
              <a:t> ; </a:t>
            </a:r>
            <a:r>
              <a:rPr lang="en-US" altLang="ko-KR" sz="800" dirty="0" err="1"/>
              <a:t>i</a:t>
            </a:r>
            <a:r>
              <a:rPr lang="en-US" altLang="ko-KR" sz="800" dirty="0"/>
              <a:t>++){</a:t>
            </a:r>
          </a:p>
          <a:p>
            <a:r>
              <a:rPr lang="en-US" altLang="ko-KR" sz="800" dirty="0"/>
              <a:t>            if(</a:t>
            </a:r>
            <a:r>
              <a:rPr lang="en-US" altLang="ko-KR" sz="800" dirty="0" err="1"/>
              <a:t>checkArrElement</a:t>
            </a:r>
            <a:r>
              <a:rPr lang="en-US" altLang="ko-KR" sz="800" dirty="0"/>
              <a:t>[i-1] &gt; </a:t>
            </a:r>
            <a:r>
              <a:rPr lang="en-US" altLang="ko-KR" sz="800" dirty="0" err="1"/>
              <a:t>checkArrElement</a:t>
            </a:r>
            <a:r>
              <a:rPr lang="en-US" altLang="ko-KR" sz="800" dirty="0"/>
              <a:t>[</a:t>
            </a:r>
            <a:r>
              <a:rPr lang="en-US" altLang="ko-KR" sz="800" dirty="0" err="1"/>
              <a:t>i</a:t>
            </a:r>
            <a:r>
              <a:rPr lang="en-US" altLang="ko-KR" sz="800" dirty="0"/>
              <a:t>]){</a:t>
            </a:r>
          </a:p>
          <a:p>
            <a:r>
              <a:rPr lang="en-US" altLang="ko-KR" sz="800" dirty="0"/>
              <a:t>				//</a:t>
            </a:r>
            <a:r>
              <a:rPr lang="ko-KR" altLang="en-US" sz="800" dirty="0"/>
              <a:t>오름차순이 아니면 </a:t>
            </a:r>
            <a:r>
              <a:rPr lang="en-US" altLang="ko-KR" sz="800" dirty="0"/>
              <a:t>break</a:t>
            </a:r>
          </a:p>
          <a:p>
            <a:r>
              <a:rPr lang="en-US" altLang="ko-KR" sz="800" dirty="0"/>
              <a:t>                break;</a:t>
            </a:r>
          </a:p>
          <a:p>
            <a:r>
              <a:rPr lang="en-US" altLang="ko-KR" sz="800" dirty="0"/>
              <a:t>            }else if(</a:t>
            </a:r>
            <a:r>
              <a:rPr lang="en-US" altLang="ko-KR" sz="800" dirty="0" err="1"/>
              <a:t>i</a:t>
            </a:r>
            <a:r>
              <a:rPr lang="en-US" altLang="ko-KR" sz="800" dirty="0"/>
              <a:t> === </a:t>
            </a:r>
            <a:r>
              <a:rPr lang="en-US" altLang="ko-KR" sz="800" dirty="0" err="1"/>
              <a:t>checkArrElement.length</a:t>
            </a:r>
            <a:r>
              <a:rPr lang="en-US" altLang="ko-KR" sz="800" dirty="0"/>
              <a:t> - 1){</a:t>
            </a:r>
          </a:p>
          <a:p>
            <a:r>
              <a:rPr lang="en-US" altLang="ko-KR" sz="800" dirty="0"/>
              <a:t>				//</a:t>
            </a:r>
            <a:r>
              <a:rPr lang="ko-KR" altLang="en-US" sz="800" dirty="0"/>
              <a:t>오름차순이면 </a:t>
            </a:r>
            <a:r>
              <a:rPr lang="en-US" altLang="ko-KR" sz="800" dirty="0"/>
              <a:t>answer++;</a:t>
            </a:r>
          </a:p>
          <a:p>
            <a:r>
              <a:rPr lang="en-US" altLang="ko-KR" sz="800" dirty="0"/>
              <a:t>                answer++;</a:t>
            </a:r>
          </a:p>
          <a:p>
            <a:r>
              <a:rPr lang="en-US" altLang="ko-KR" sz="800" dirty="0"/>
              <a:t>            }</a:t>
            </a:r>
          </a:p>
          <a:p>
            <a:r>
              <a:rPr lang="en-US" altLang="ko-KR" sz="800" dirty="0"/>
              <a:t>        }    </a:t>
            </a:r>
          </a:p>
          <a:p>
            <a:r>
              <a:rPr lang="en-US" altLang="ko-KR" sz="800" dirty="0"/>
              <a:t>    });</a:t>
            </a:r>
          </a:p>
          <a:p>
            <a:r>
              <a:rPr lang="en-US" altLang="ko-KR" sz="800" dirty="0"/>
              <a:t>    </a:t>
            </a:r>
          </a:p>
          <a:p>
            <a:r>
              <a:rPr lang="en-US" altLang="ko-KR" sz="800" dirty="0"/>
              <a:t>    return answer;</a:t>
            </a:r>
          </a:p>
          <a:p>
            <a:r>
              <a:rPr lang="en-US" altLang="ko-K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489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21158-F944-56D4-6337-3BA0D86D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E3DBF-A087-265A-18AF-BCEC32CD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A602A-E9AA-9278-C96A-3983A482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6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75CBA49-F733-FD8D-36F9-33100F0B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97" y="3596266"/>
            <a:ext cx="2197611" cy="29293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82574E-21E7-0C65-8831-2600C04AE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552" y="3596266"/>
            <a:ext cx="2197611" cy="29293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641906-0972-F690-F559-D6A6C412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84535-5E68-9D8A-97C6-DA70EBCD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E8980-5C65-8B8E-3A6F-C77889A02212}"/>
              </a:ext>
            </a:extLst>
          </p:cNvPr>
          <p:cNvSpPr txBox="1"/>
          <p:nvPr/>
        </p:nvSpPr>
        <p:spPr>
          <a:xfrm flipH="1">
            <a:off x="181954" y="1400175"/>
            <a:ext cx="1034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만들 수 있는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스킬트리의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개수를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구하시오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9418F8-621B-F5B2-2FCD-4354BDA9FB5D}"/>
              </a:ext>
            </a:extLst>
          </p:cNvPr>
          <p:cNvSpPr/>
          <p:nvPr/>
        </p:nvSpPr>
        <p:spPr>
          <a:xfrm>
            <a:off x="132451" y="2066783"/>
            <a:ext cx="45719" cy="498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62B026E-ECB3-1B5A-240F-FD8676524093}"/>
              </a:ext>
            </a:extLst>
          </p:cNvPr>
          <p:cNvSpPr txBox="1">
            <a:spLocks/>
          </p:cNvSpPr>
          <p:nvPr/>
        </p:nvSpPr>
        <p:spPr>
          <a:xfrm>
            <a:off x="177190" y="2025082"/>
            <a:ext cx="11871499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전제 조건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D5C43-4F31-9819-ECFC-94CE1B1EC16F}"/>
              </a:ext>
            </a:extLst>
          </p:cNvPr>
          <p:cNvSpPr txBox="1"/>
          <p:nvPr/>
        </p:nvSpPr>
        <p:spPr>
          <a:xfrm flipH="1">
            <a:off x="267682" y="2701124"/>
            <a:ext cx="10347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지켜야하는 </a:t>
            </a:r>
            <a:r>
              <a:rPr lang="ko-KR" altLang="en-US" sz="2000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선행스킬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이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존재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선행스킬이란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어떤 스킬을 배우기 전에 </a:t>
            </a: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먼저 배워야 하는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스킬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F66C282-F576-E288-36DF-F4D63D69CD2D}"/>
              </a:ext>
            </a:extLst>
          </p:cNvPr>
          <p:cNvSpPr/>
          <p:nvPr/>
        </p:nvSpPr>
        <p:spPr>
          <a:xfrm>
            <a:off x="4074033" y="4582897"/>
            <a:ext cx="730744" cy="1092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86C88CF-DF66-B1BC-4837-37EA3B13EE32}"/>
              </a:ext>
            </a:extLst>
          </p:cNvPr>
          <p:cNvSpPr/>
          <p:nvPr/>
        </p:nvSpPr>
        <p:spPr>
          <a:xfrm>
            <a:off x="7324082" y="4568043"/>
            <a:ext cx="730744" cy="1092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91991B-45EF-0328-CBD6-6E96274D8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2" y="3563609"/>
            <a:ext cx="2229855" cy="2972333"/>
          </a:xfrm>
          <a:prstGeom prst="rect">
            <a:avLst/>
          </a:prstGeom>
        </p:spPr>
      </p:pic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00308D27-5F99-046C-3685-984A11A0F80E}"/>
              </a:ext>
            </a:extLst>
          </p:cNvPr>
          <p:cNvSpPr/>
          <p:nvPr/>
        </p:nvSpPr>
        <p:spPr>
          <a:xfrm>
            <a:off x="4599752" y="3409010"/>
            <a:ext cx="2929354" cy="2929354"/>
          </a:xfrm>
          <a:prstGeom prst="donut">
            <a:avLst>
              <a:gd name="adj" fmla="val 15331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F36274-3B4D-1D8D-559B-ABDB9B55613B}"/>
              </a:ext>
            </a:extLst>
          </p:cNvPr>
          <p:cNvGrpSpPr/>
          <p:nvPr/>
        </p:nvGrpSpPr>
        <p:grpSpPr>
          <a:xfrm>
            <a:off x="8351952" y="1968287"/>
            <a:ext cx="3216840" cy="1331531"/>
            <a:chOff x="8351952" y="1968287"/>
            <a:chExt cx="3216840" cy="13315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390FE73-8D74-449F-B05D-DD6D73E4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952" y="1987541"/>
              <a:ext cx="984475" cy="131227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1DA5C96-2426-1008-0AE7-379C5683D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4317" y="1973120"/>
              <a:ext cx="984475" cy="131227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2C6CBEE-5CC1-999B-65CF-D9E445E07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6561" y="1968287"/>
              <a:ext cx="998919" cy="1331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5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75CBA49-F733-FD8D-36F9-33100F0B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97" y="3596266"/>
            <a:ext cx="2197611" cy="29293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3FCF5A-B0A0-E12C-6B1A-50264DE9E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2" y="3563609"/>
            <a:ext cx="2229855" cy="29723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82574E-21E7-0C65-8831-2600C04AE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552" y="3596266"/>
            <a:ext cx="2197611" cy="29293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641906-0972-F690-F559-D6A6C412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84535-5E68-9D8A-97C6-DA70EBCD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E8980-5C65-8B8E-3A6F-C77889A02212}"/>
              </a:ext>
            </a:extLst>
          </p:cNvPr>
          <p:cNvSpPr txBox="1"/>
          <p:nvPr/>
        </p:nvSpPr>
        <p:spPr>
          <a:xfrm flipH="1">
            <a:off x="181954" y="1400175"/>
            <a:ext cx="1034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만들 수 있는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스킬트리의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개수를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구하시오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9418F8-621B-F5B2-2FCD-4354BDA9FB5D}"/>
              </a:ext>
            </a:extLst>
          </p:cNvPr>
          <p:cNvSpPr/>
          <p:nvPr/>
        </p:nvSpPr>
        <p:spPr>
          <a:xfrm>
            <a:off x="132451" y="2066783"/>
            <a:ext cx="45719" cy="498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62B026E-ECB3-1B5A-240F-FD8676524093}"/>
              </a:ext>
            </a:extLst>
          </p:cNvPr>
          <p:cNvSpPr txBox="1">
            <a:spLocks/>
          </p:cNvSpPr>
          <p:nvPr/>
        </p:nvSpPr>
        <p:spPr>
          <a:xfrm>
            <a:off x="177190" y="2025082"/>
            <a:ext cx="11871499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전제 조건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D5C43-4F31-9819-ECFC-94CE1B1EC16F}"/>
              </a:ext>
            </a:extLst>
          </p:cNvPr>
          <p:cNvSpPr txBox="1"/>
          <p:nvPr/>
        </p:nvSpPr>
        <p:spPr>
          <a:xfrm flipH="1">
            <a:off x="267682" y="2701124"/>
            <a:ext cx="10347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지켜야하는 </a:t>
            </a:r>
            <a:r>
              <a:rPr lang="ko-KR" altLang="en-US" sz="2000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선행스킬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이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존재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선행스킬이란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어떤 스킬을 배우기 전에 </a:t>
            </a: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먼저 배워야 하는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스킬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F66C282-F576-E288-36DF-F4D63D69CD2D}"/>
              </a:ext>
            </a:extLst>
          </p:cNvPr>
          <p:cNvSpPr/>
          <p:nvPr/>
        </p:nvSpPr>
        <p:spPr>
          <a:xfrm>
            <a:off x="4074033" y="4582897"/>
            <a:ext cx="730744" cy="1092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86C88CF-DF66-B1BC-4837-37EA3B13EE32}"/>
              </a:ext>
            </a:extLst>
          </p:cNvPr>
          <p:cNvSpPr/>
          <p:nvPr/>
        </p:nvSpPr>
        <p:spPr>
          <a:xfrm>
            <a:off x="7324082" y="4568043"/>
            <a:ext cx="730744" cy="1092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B13A6463-511E-465D-DA3D-4207CD7C9633}"/>
              </a:ext>
            </a:extLst>
          </p:cNvPr>
          <p:cNvSpPr/>
          <p:nvPr/>
        </p:nvSpPr>
        <p:spPr>
          <a:xfrm rot="2700000">
            <a:off x="4606354" y="3483525"/>
            <a:ext cx="3013167" cy="3013167"/>
          </a:xfrm>
          <a:prstGeom prst="plus">
            <a:avLst>
              <a:gd name="adj" fmla="val 43786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961899B-D977-4A5F-8F8C-26A299D7D503}"/>
              </a:ext>
            </a:extLst>
          </p:cNvPr>
          <p:cNvGrpSpPr/>
          <p:nvPr/>
        </p:nvGrpSpPr>
        <p:grpSpPr>
          <a:xfrm>
            <a:off x="8351952" y="1968287"/>
            <a:ext cx="3216840" cy="1331531"/>
            <a:chOff x="8351952" y="1968287"/>
            <a:chExt cx="3216840" cy="13315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B9608D1-221F-C874-F4D5-AE2A4781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952" y="1987541"/>
              <a:ext cx="984475" cy="131227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95D8841-2574-0C4E-039D-7B60EDA18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4317" y="1973120"/>
              <a:ext cx="984475" cy="131227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60B9037-F6DE-8E9A-3690-466B75BCB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6561" y="1968287"/>
              <a:ext cx="998919" cy="1331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259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26523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26523 -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63AE9-6C91-4EAB-6719-AFD6E636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제한조건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9613B-AB25-0ED7-636E-EE0524B0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D0B1AD-DBDD-8247-F5B3-ED082D4DF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8638" y="1868732"/>
            <a:ext cx="11384848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스킬은 알파벳 대문자로 표기하며, 모든 문자열은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알파벳 대문자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로만 이루어져 있습니다.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스킬 순서와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스킬트리는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문자열로 표기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합니다. 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 →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→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 라면 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CBD"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표기합니다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선행 스킬 순서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skill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길이는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 이상 26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이하이며,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스킬은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중복해 주어지지 않습니다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skill_trees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길이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 이상 20 이하인 배열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입니다.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skill_trees의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원소는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스킬을 나타내는 문자열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입니다. 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skill_trees의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원소는 길이가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 이상 26 이하인 문자열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이며, 스킬이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중복해 주어지지 않습니다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23123-8B75-5EF9-A5C8-119A6988B9D3}"/>
              </a:ext>
            </a:extLst>
          </p:cNvPr>
          <p:cNvSpPr txBox="1"/>
          <p:nvPr/>
        </p:nvSpPr>
        <p:spPr>
          <a:xfrm flipH="1">
            <a:off x="288638" y="1637899"/>
            <a:ext cx="465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입력값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skill,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skill_trees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5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3C065-E5DB-E5C0-C32E-9CE772C4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예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B8034BB-9C9D-C944-48E8-E918B938E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692312"/>
              </p:ext>
            </p:extLst>
          </p:nvPr>
        </p:nvGraphicFramePr>
        <p:xfrm>
          <a:off x="942067" y="1570607"/>
          <a:ext cx="10106931" cy="175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675">
                  <a:extLst>
                    <a:ext uri="{9D8B030D-6E8A-4147-A177-3AD203B41FA5}">
                      <a16:colId xmlns:a16="http://schemas.microsoft.com/office/drawing/2014/main" val="224928808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826232305"/>
                    </a:ext>
                  </a:extLst>
                </a:gridCol>
                <a:gridCol w="2699656">
                  <a:extLst>
                    <a:ext uri="{9D8B030D-6E8A-4147-A177-3AD203B41FA5}">
                      <a16:colId xmlns:a16="http://schemas.microsoft.com/office/drawing/2014/main" val="23996629"/>
                    </a:ext>
                  </a:extLst>
                </a:gridCol>
              </a:tblGrid>
              <a:tr h="643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</a:t>
                      </a:r>
                      <a:endParaRPr lang="ko-KR" altLang="en-US" sz="20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skill_trees</a:t>
                      </a:r>
                      <a:endParaRPr lang="ko-KR" altLang="en-US" sz="20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return</a:t>
                      </a:r>
                      <a:endParaRPr lang="ko-KR" altLang="en-US" sz="20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83367"/>
                  </a:ext>
                </a:extLst>
              </a:tr>
              <a:tr h="1110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"CBD"</a:t>
                      </a:r>
                      <a:endParaRPr lang="ko-KR" altLang="en-US" sz="20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["BACDE", "CBADF", "AECB", "BDA"]</a:t>
                      </a:r>
                      <a:endParaRPr lang="ko-KR" altLang="en-US" sz="20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endParaRPr lang="ko-KR" altLang="en-US" sz="20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004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E7B33-A20F-22AA-6A6B-29903027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BA7C7-CFA0-C644-F02E-AFD6F4073016}"/>
              </a:ext>
            </a:extLst>
          </p:cNvPr>
          <p:cNvSpPr txBox="1"/>
          <p:nvPr/>
        </p:nvSpPr>
        <p:spPr>
          <a:xfrm>
            <a:off x="356051" y="3972534"/>
            <a:ext cx="10412963" cy="309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"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</a:t>
            </a:r>
            <a:r>
              <a:rPr lang="en-US" altLang="ko-KR" sz="200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E": B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스킬을 배우기 전에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스킬을 먼저 배워야 합니다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불가능한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스킬트립니다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"</a:t>
            </a:r>
            <a:r>
              <a:rPr lang="en-US" altLang="ko-KR" sz="200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CB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</a:t>
            </a:r>
            <a:r>
              <a:rPr lang="en-US" altLang="ko-KR" sz="200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F":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가능한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스킬트리입니다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"AE</a:t>
            </a:r>
            <a:r>
              <a:rPr lang="en-US" altLang="ko-KR" sz="200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CB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":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가능한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스킬트리입니다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"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BD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A": B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스킬을 배우기 전에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스킬을 먼저 배워야 합니다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불가능한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스킬트리입니다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3C854-6D1D-712E-2A51-0F1127650C9A}"/>
              </a:ext>
            </a:extLst>
          </p:cNvPr>
          <p:cNvGrpSpPr/>
          <p:nvPr/>
        </p:nvGrpSpPr>
        <p:grpSpPr>
          <a:xfrm>
            <a:off x="137216" y="3533068"/>
            <a:ext cx="11916238" cy="609599"/>
            <a:chOff x="137216" y="3533068"/>
            <a:chExt cx="11916238" cy="60959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C601C68-DDC3-48E4-FEAC-D47DCAB21DB9}"/>
                </a:ext>
              </a:extLst>
            </p:cNvPr>
            <p:cNvSpPr/>
            <p:nvPr/>
          </p:nvSpPr>
          <p:spPr>
            <a:xfrm>
              <a:off x="137216" y="3574769"/>
              <a:ext cx="45719" cy="498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D1216A86-6B0E-A4F2-6E38-5CD7D28028FB}"/>
                </a:ext>
              </a:extLst>
            </p:cNvPr>
            <p:cNvSpPr txBox="1">
              <a:spLocks/>
            </p:cNvSpPr>
            <p:nvPr/>
          </p:nvSpPr>
          <p:spPr>
            <a:xfrm>
              <a:off x="181955" y="3533068"/>
              <a:ext cx="11871499" cy="6095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>
                  <a:latin typeface="-윤고딕330" panose="02030504000101010101" pitchFamily="18" charset="-127"/>
                  <a:ea typeface="-윤고딕330" panose="02030504000101010101" pitchFamily="18" charset="-127"/>
                </a:rPr>
                <a:t>입출력 예 설명</a:t>
              </a:r>
              <a:endPara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17EC7F2-BA33-A785-2D3F-45741C4CEB1A}"/>
              </a:ext>
            </a:extLst>
          </p:cNvPr>
          <p:cNvSpPr/>
          <p:nvPr/>
        </p:nvSpPr>
        <p:spPr>
          <a:xfrm>
            <a:off x="0" y="3134116"/>
            <a:ext cx="12192000" cy="372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D886D1-4C3D-3646-4216-EA0FAF76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9E629-87FF-7386-7216-196A7BC3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82" y="1585686"/>
            <a:ext cx="11917218" cy="781496"/>
          </a:xfr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skill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skill_trees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Array.from</a:t>
            </a:r>
            <a:r>
              <a:rPr lang="en-US" altLang="ko-KR" sz="2000" dirty="0"/>
              <a:t>( )</a:t>
            </a:r>
            <a:r>
              <a:rPr lang="ko-KR" altLang="en-US" sz="2000" dirty="0"/>
              <a:t>을 사용하여 배열로 변환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sz="2000" dirty="0"/>
              <a:t>일치하는 값의 </a:t>
            </a:r>
            <a:r>
              <a:rPr lang="en-US" altLang="ko-KR" sz="2000" dirty="0" err="1"/>
              <a:t>skill_trees</a:t>
            </a:r>
            <a:r>
              <a:rPr lang="ko-KR" altLang="en-US" sz="2000" dirty="0"/>
              <a:t>의 값의 </a:t>
            </a:r>
            <a:r>
              <a:rPr lang="en-US" altLang="ko-KR" sz="2000" dirty="0"/>
              <a:t>index</a:t>
            </a:r>
            <a:r>
              <a:rPr lang="ko-KR" altLang="en-US" sz="2000" dirty="0"/>
              <a:t>를 저장할 </a:t>
            </a:r>
            <a:r>
              <a:rPr lang="en-US" altLang="ko-KR" sz="2000" dirty="0" err="1"/>
              <a:t>checkArr</a:t>
            </a:r>
            <a:r>
              <a:rPr lang="en-US" altLang="ko-KR" sz="2000" dirty="0"/>
              <a:t> </a:t>
            </a:r>
            <a:r>
              <a:rPr lang="ko-KR" altLang="en-US" sz="2000" dirty="0"/>
              <a:t>배열 선언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2E2EA-C70C-7733-155C-E78F315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AA5C5B63-FCF1-A2A2-11AD-3DFB6F1D6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640739"/>
              </p:ext>
            </p:extLst>
          </p:nvPr>
        </p:nvGraphicFramePr>
        <p:xfrm>
          <a:off x="6140564" y="602962"/>
          <a:ext cx="5926973" cy="79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25">
                  <a:extLst>
                    <a:ext uri="{9D8B030D-6E8A-4147-A177-3AD203B41FA5}">
                      <a16:colId xmlns:a16="http://schemas.microsoft.com/office/drawing/2014/main" val="2249288086"/>
                    </a:ext>
                  </a:extLst>
                </a:gridCol>
                <a:gridCol w="3922646">
                  <a:extLst>
                    <a:ext uri="{9D8B030D-6E8A-4147-A177-3AD203B41FA5}">
                      <a16:colId xmlns:a16="http://schemas.microsoft.com/office/drawing/2014/main" val="3826232305"/>
                    </a:ext>
                  </a:extLst>
                </a:gridCol>
                <a:gridCol w="952202">
                  <a:extLst>
                    <a:ext uri="{9D8B030D-6E8A-4147-A177-3AD203B41FA5}">
                      <a16:colId xmlns:a16="http://schemas.microsoft.com/office/drawing/2014/main" val="23996629"/>
                    </a:ext>
                  </a:extLst>
                </a:gridCol>
              </a:tblGrid>
              <a:tr h="42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skill_trees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return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83367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"CBD"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["BACE", "CBADF", "AECB", "BDA"]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004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0A5AA1-3DF2-A382-D749-F1E61E4ACE92}"/>
              </a:ext>
            </a:extLst>
          </p:cNvPr>
          <p:cNvGrpSpPr/>
          <p:nvPr/>
        </p:nvGrpSpPr>
        <p:grpSpPr>
          <a:xfrm>
            <a:off x="1227118" y="3312599"/>
            <a:ext cx="4335481" cy="949672"/>
            <a:chOff x="1227118" y="3312599"/>
            <a:chExt cx="4335481" cy="9496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A9B260-B9AE-75F5-18D5-94BD77BDBF7B}"/>
                </a:ext>
              </a:extLst>
            </p:cNvPr>
            <p:cNvSpPr/>
            <p:nvPr/>
          </p:nvSpPr>
          <p:spPr>
            <a:xfrm>
              <a:off x="2198914" y="3315214"/>
              <a:ext cx="1034143" cy="9470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E44C15-B976-6A8D-5A97-F646BA06ADA5}"/>
                </a:ext>
              </a:extLst>
            </p:cNvPr>
            <p:cNvSpPr/>
            <p:nvPr/>
          </p:nvSpPr>
          <p:spPr>
            <a:xfrm>
              <a:off x="3363685" y="3312599"/>
              <a:ext cx="1034143" cy="9470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6830D-1E8D-1596-CB70-00130FC4E191}"/>
                </a:ext>
              </a:extLst>
            </p:cNvPr>
            <p:cNvSpPr/>
            <p:nvPr/>
          </p:nvSpPr>
          <p:spPr>
            <a:xfrm>
              <a:off x="4528456" y="3315214"/>
              <a:ext cx="1034143" cy="9470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68B4E-F9DE-3EE7-8456-527FDE1A0562}"/>
                </a:ext>
              </a:extLst>
            </p:cNvPr>
            <p:cNvSpPr txBox="1"/>
            <p:nvPr/>
          </p:nvSpPr>
          <p:spPr>
            <a:xfrm>
              <a:off x="1227118" y="3617210"/>
              <a:ext cx="770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skill</a:t>
              </a:r>
              <a:endParaRPr lang="ko-KR" altLang="en-US" sz="2400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1C4D28-422F-595B-B5BA-430F7E740775}"/>
              </a:ext>
            </a:extLst>
          </p:cNvPr>
          <p:cNvCxnSpPr>
            <a:cxnSpLocks/>
          </p:cNvCxnSpPr>
          <p:nvPr/>
        </p:nvCxnSpPr>
        <p:spPr>
          <a:xfrm>
            <a:off x="435429" y="4389623"/>
            <a:ext cx="112993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E5A1F6D-0C04-5E39-9CCB-A8625C8A1E24}"/>
              </a:ext>
            </a:extLst>
          </p:cNvPr>
          <p:cNvCxnSpPr>
            <a:cxnSpLocks/>
          </p:cNvCxnSpPr>
          <p:nvPr/>
        </p:nvCxnSpPr>
        <p:spPr>
          <a:xfrm>
            <a:off x="435429" y="5630594"/>
            <a:ext cx="112993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2227BA-DD46-537B-CC89-BC6074242A4E}"/>
              </a:ext>
            </a:extLst>
          </p:cNvPr>
          <p:cNvSpPr txBox="1"/>
          <p:nvPr/>
        </p:nvSpPr>
        <p:spPr>
          <a:xfrm>
            <a:off x="2887434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216423-EA51-067B-8697-015108FFF05A}"/>
              </a:ext>
            </a:extLst>
          </p:cNvPr>
          <p:cNvSpPr txBox="1"/>
          <p:nvPr/>
        </p:nvSpPr>
        <p:spPr>
          <a:xfrm>
            <a:off x="4065815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C41B55-E551-AE85-956E-760BE1F2A783}"/>
              </a:ext>
            </a:extLst>
          </p:cNvPr>
          <p:cNvSpPr txBox="1"/>
          <p:nvPr/>
        </p:nvSpPr>
        <p:spPr>
          <a:xfrm>
            <a:off x="5231824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AE578B-371D-B18C-B4D0-CF2B83C377B3}"/>
              </a:ext>
            </a:extLst>
          </p:cNvPr>
          <p:cNvGrpSpPr/>
          <p:nvPr/>
        </p:nvGrpSpPr>
        <p:grpSpPr>
          <a:xfrm>
            <a:off x="595747" y="5780079"/>
            <a:ext cx="7100452" cy="703984"/>
            <a:chOff x="595747" y="5780079"/>
            <a:chExt cx="7100452" cy="7039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492571-F254-5242-84F4-208E33671841}"/>
                </a:ext>
              </a:extLst>
            </p:cNvPr>
            <p:cNvSpPr txBox="1"/>
            <p:nvPr/>
          </p:nvSpPr>
          <p:spPr>
            <a:xfrm>
              <a:off x="595747" y="5914510"/>
              <a:ext cx="1401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/>
                <a:t>checkArr</a:t>
              </a:r>
              <a:endParaRPr lang="ko-KR" altLang="en-US" sz="2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613E6AB-7D1C-FE30-A3C4-E7056B3B966D}"/>
                </a:ext>
              </a:extLst>
            </p:cNvPr>
            <p:cNvSpPr/>
            <p:nvPr/>
          </p:nvSpPr>
          <p:spPr>
            <a:xfrm>
              <a:off x="2198912" y="5780079"/>
              <a:ext cx="5497287" cy="703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>
                  <a:solidFill>
                    <a:sysClr val="windowText" lastClr="000000"/>
                  </a:solidFill>
                </a:rPr>
                <a:t>[ ]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74EE6CB-07C4-DE44-8E9C-6C02982D6DE0}"/>
              </a:ext>
            </a:extLst>
          </p:cNvPr>
          <p:cNvGrpSpPr/>
          <p:nvPr/>
        </p:nvGrpSpPr>
        <p:grpSpPr>
          <a:xfrm>
            <a:off x="427186" y="4534565"/>
            <a:ext cx="6317828" cy="949587"/>
            <a:chOff x="427186" y="4534565"/>
            <a:chExt cx="6317828" cy="9495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98474D-00C3-CC9A-65D1-999055F5569F}"/>
                </a:ext>
              </a:extLst>
            </p:cNvPr>
            <p:cNvSpPr/>
            <p:nvPr/>
          </p:nvSpPr>
          <p:spPr>
            <a:xfrm>
              <a:off x="2198913" y="4534565"/>
              <a:ext cx="1034143" cy="947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0894811-7F26-22E7-FD55-6481722DFD7F}"/>
                </a:ext>
              </a:extLst>
            </p:cNvPr>
            <p:cNvSpPr/>
            <p:nvPr/>
          </p:nvSpPr>
          <p:spPr>
            <a:xfrm>
              <a:off x="3363685" y="4537095"/>
              <a:ext cx="1034143" cy="947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3AEA65-2E77-1D2E-40C4-B39290440140}"/>
                </a:ext>
              </a:extLst>
            </p:cNvPr>
            <p:cNvSpPr/>
            <p:nvPr/>
          </p:nvSpPr>
          <p:spPr>
            <a:xfrm>
              <a:off x="4528456" y="4537095"/>
              <a:ext cx="1034143" cy="947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9EF9C9-8BB9-EEFB-B80D-19F2F558706C}"/>
                </a:ext>
              </a:extLst>
            </p:cNvPr>
            <p:cNvSpPr txBox="1"/>
            <p:nvPr/>
          </p:nvSpPr>
          <p:spPr>
            <a:xfrm>
              <a:off x="427186" y="4678772"/>
              <a:ext cx="157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/>
                <a:t>skill_trees</a:t>
              </a:r>
              <a:endParaRPr lang="ko-KR" altLang="en-US" sz="2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55313BD-D43C-6727-EA6B-FD04F9D3ED88}"/>
                </a:ext>
              </a:extLst>
            </p:cNvPr>
            <p:cNvSpPr/>
            <p:nvPr/>
          </p:nvSpPr>
          <p:spPr>
            <a:xfrm>
              <a:off x="5710871" y="4537095"/>
              <a:ext cx="1034143" cy="947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3C7D4F2B-757E-810F-A763-9184EBD52C8F}"/>
              </a:ext>
            </a:extLst>
          </p:cNvPr>
          <p:cNvSpPr/>
          <p:nvPr/>
        </p:nvSpPr>
        <p:spPr>
          <a:xfrm>
            <a:off x="8096493" y="3632725"/>
            <a:ext cx="3162138" cy="2587101"/>
          </a:xfrm>
          <a:prstGeom prst="wedgeRectCallout">
            <a:avLst>
              <a:gd name="adj1" fmla="val -68553"/>
              <a:gd name="adj2" fmla="val -305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ysClr val="windowText" lastClr="000000"/>
                </a:solidFill>
              </a:rPr>
              <a:t>  [</a:t>
            </a:r>
          </a:p>
          <a:p>
            <a:r>
              <a:rPr lang="en-US" altLang="ko-KR" sz="2400" dirty="0">
                <a:solidFill>
                  <a:sysClr val="windowText" lastClr="000000"/>
                </a:solidFill>
              </a:rPr>
              <a:t>    [“B”,”A”,”C”,”E”],</a:t>
            </a:r>
          </a:p>
          <a:p>
            <a:r>
              <a:rPr lang="en-US" altLang="ko-KR" sz="2400" dirty="0">
                <a:solidFill>
                  <a:sysClr val="windowText" lastClr="000000"/>
                </a:solidFill>
              </a:rPr>
              <a:t>    [“C”,”B”,”A”,”D”,”F”],</a:t>
            </a:r>
          </a:p>
          <a:p>
            <a:r>
              <a:rPr lang="en-US" altLang="ko-KR" sz="2400" dirty="0">
                <a:solidFill>
                  <a:sysClr val="windowText" lastClr="000000"/>
                </a:solidFill>
              </a:rPr>
              <a:t>    [“A”,”E”,”C”,”B”],</a:t>
            </a:r>
          </a:p>
          <a:p>
            <a:r>
              <a:rPr lang="en-US" altLang="ko-KR" sz="2400" dirty="0">
                <a:solidFill>
                  <a:sysClr val="windowText" lastClr="000000"/>
                </a:solidFill>
              </a:rPr>
              <a:t>    [“B”,”D”,”A”]</a:t>
            </a:r>
          </a:p>
          <a:p>
            <a:r>
              <a:rPr lang="en-US" altLang="ko-KR" sz="2400" dirty="0">
                <a:solidFill>
                  <a:sysClr val="windowText" lastClr="000000"/>
                </a:solidFill>
              </a:rPr>
              <a:t>  ]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7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17EC7F2-BA33-A785-2D3F-45741C4CEB1A}"/>
              </a:ext>
            </a:extLst>
          </p:cNvPr>
          <p:cNvSpPr/>
          <p:nvPr/>
        </p:nvSpPr>
        <p:spPr>
          <a:xfrm>
            <a:off x="0" y="3134116"/>
            <a:ext cx="12192000" cy="372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D886D1-4C3D-3646-4216-EA0FAF76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9E629-87FF-7386-7216-196A7BC3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82" y="1640114"/>
            <a:ext cx="11917218" cy="781496"/>
          </a:xfr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/>
              <a:t>배열로 변환한 </a:t>
            </a:r>
            <a:r>
              <a:rPr lang="en-US" altLang="ko-KR" sz="2000" dirty="0"/>
              <a:t>skill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skill_trees</a:t>
            </a:r>
            <a:r>
              <a:rPr lang="ko-KR" altLang="en-US" sz="2000" dirty="0"/>
              <a:t>의 값을 반복문을 사용하여 서로 하나씩 비교</a:t>
            </a:r>
            <a:endParaRPr lang="en-US" altLang="ko-KR" sz="2000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/>
              <a:t>일치하면 </a:t>
            </a:r>
            <a:r>
              <a:rPr lang="en-US" altLang="ko-KR" sz="2000" dirty="0" err="1"/>
              <a:t>checkArr</a:t>
            </a:r>
            <a:r>
              <a:rPr lang="en-US" altLang="ko-KR" sz="2000" dirty="0"/>
              <a:t> </a:t>
            </a:r>
            <a:r>
              <a:rPr lang="ko-KR" altLang="en-US" sz="2000" dirty="0"/>
              <a:t>배열에 </a:t>
            </a:r>
            <a:r>
              <a:rPr lang="en-US" altLang="ko-KR" sz="2000" dirty="0" err="1"/>
              <a:t>skill_trees</a:t>
            </a:r>
            <a:r>
              <a:rPr lang="ko-KR" altLang="en-US" sz="2000" dirty="0"/>
              <a:t>의 배열 번호를 </a:t>
            </a:r>
            <a:r>
              <a:rPr lang="en-US" altLang="ko-KR" sz="2000" dirty="0"/>
              <a:t>push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2E2EA-C70C-7733-155C-E78F315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AA5C5B63-FCF1-A2A2-11AD-3DFB6F1D6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295336"/>
              </p:ext>
            </p:extLst>
          </p:nvPr>
        </p:nvGraphicFramePr>
        <p:xfrm>
          <a:off x="6140564" y="602962"/>
          <a:ext cx="5926973" cy="79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25">
                  <a:extLst>
                    <a:ext uri="{9D8B030D-6E8A-4147-A177-3AD203B41FA5}">
                      <a16:colId xmlns:a16="http://schemas.microsoft.com/office/drawing/2014/main" val="2249288086"/>
                    </a:ext>
                  </a:extLst>
                </a:gridCol>
                <a:gridCol w="3922646">
                  <a:extLst>
                    <a:ext uri="{9D8B030D-6E8A-4147-A177-3AD203B41FA5}">
                      <a16:colId xmlns:a16="http://schemas.microsoft.com/office/drawing/2014/main" val="3826232305"/>
                    </a:ext>
                  </a:extLst>
                </a:gridCol>
                <a:gridCol w="952202">
                  <a:extLst>
                    <a:ext uri="{9D8B030D-6E8A-4147-A177-3AD203B41FA5}">
                      <a16:colId xmlns:a16="http://schemas.microsoft.com/office/drawing/2014/main" val="23996629"/>
                    </a:ext>
                  </a:extLst>
                </a:gridCol>
              </a:tblGrid>
              <a:tr h="42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skill_trees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return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83367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"CBD"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["BACE", "CBADF", "AECB", "BDA"]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6768B4E-F9DE-3EE7-8456-527FDE1A0562}"/>
              </a:ext>
            </a:extLst>
          </p:cNvPr>
          <p:cNvSpPr txBox="1"/>
          <p:nvPr/>
        </p:nvSpPr>
        <p:spPr>
          <a:xfrm>
            <a:off x="1227118" y="3617210"/>
            <a:ext cx="77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skill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98474D-00C3-CC9A-65D1-999055F5569F}"/>
              </a:ext>
            </a:extLst>
          </p:cNvPr>
          <p:cNvSpPr/>
          <p:nvPr/>
        </p:nvSpPr>
        <p:spPr>
          <a:xfrm>
            <a:off x="2198913" y="453456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894811-7F26-22E7-FD55-6481722DFD7F}"/>
              </a:ext>
            </a:extLst>
          </p:cNvPr>
          <p:cNvSpPr/>
          <p:nvPr/>
        </p:nvSpPr>
        <p:spPr>
          <a:xfrm>
            <a:off x="3363685" y="453709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1C4D28-422F-595B-B5BA-430F7E740775}"/>
              </a:ext>
            </a:extLst>
          </p:cNvPr>
          <p:cNvCxnSpPr>
            <a:cxnSpLocks/>
          </p:cNvCxnSpPr>
          <p:nvPr/>
        </p:nvCxnSpPr>
        <p:spPr>
          <a:xfrm>
            <a:off x="435429" y="4389623"/>
            <a:ext cx="112993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9EF9C9-8BB9-EEFB-B80D-19F2F558706C}"/>
              </a:ext>
            </a:extLst>
          </p:cNvPr>
          <p:cNvSpPr txBox="1"/>
          <p:nvPr/>
        </p:nvSpPr>
        <p:spPr>
          <a:xfrm>
            <a:off x="427186" y="4678772"/>
            <a:ext cx="157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skill_trees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92571-F254-5242-84F4-208E33671841}"/>
              </a:ext>
            </a:extLst>
          </p:cNvPr>
          <p:cNvSpPr txBox="1"/>
          <p:nvPr/>
        </p:nvSpPr>
        <p:spPr>
          <a:xfrm>
            <a:off x="595747" y="5914510"/>
            <a:ext cx="140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checkArr</a:t>
            </a:r>
            <a:endParaRPr lang="ko-KR" altLang="en-US" sz="2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E5A1F6D-0C04-5E39-9CCB-A8625C8A1E24}"/>
              </a:ext>
            </a:extLst>
          </p:cNvPr>
          <p:cNvCxnSpPr>
            <a:cxnSpLocks/>
          </p:cNvCxnSpPr>
          <p:nvPr/>
        </p:nvCxnSpPr>
        <p:spPr>
          <a:xfrm>
            <a:off x="435429" y="5630594"/>
            <a:ext cx="112993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2227BA-DD46-537B-CC89-BC6074242A4E}"/>
              </a:ext>
            </a:extLst>
          </p:cNvPr>
          <p:cNvSpPr txBox="1"/>
          <p:nvPr/>
        </p:nvSpPr>
        <p:spPr>
          <a:xfrm>
            <a:off x="2887434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216423-EA51-067B-8697-015108FFF05A}"/>
              </a:ext>
            </a:extLst>
          </p:cNvPr>
          <p:cNvSpPr txBox="1"/>
          <p:nvPr/>
        </p:nvSpPr>
        <p:spPr>
          <a:xfrm>
            <a:off x="4065815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97F553-CDF9-C782-54FF-82FF7E3B3915}"/>
              </a:ext>
            </a:extLst>
          </p:cNvPr>
          <p:cNvGrpSpPr/>
          <p:nvPr/>
        </p:nvGrpSpPr>
        <p:grpSpPr>
          <a:xfrm>
            <a:off x="4528456" y="4537095"/>
            <a:ext cx="1117025" cy="1057476"/>
            <a:chOff x="4528456" y="4537095"/>
            <a:chExt cx="1117025" cy="105747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3AEA65-2E77-1D2E-40C4-B39290440140}"/>
                </a:ext>
              </a:extLst>
            </p:cNvPr>
            <p:cNvSpPr/>
            <p:nvPr/>
          </p:nvSpPr>
          <p:spPr>
            <a:xfrm>
              <a:off x="4528456" y="4537095"/>
              <a:ext cx="1034143" cy="947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C41B55-E551-AE85-956E-760BE1F2A783}"/>
                </a:ext>
              </a:extLst>
            </p:cNvPr>
            <p:cNvSpPr txBox="1"/>
            <p:nvPr/>
          </p:nvSpPr>
          <p:spPr>
            <a:xfrm>
              <a:off x="5231824" y="5071351"/>
              <a:ext cx="413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13E6AB-7D1C-FE30-A3C4-E7056B3B966D}"/>
              </a:ext>
            </a:extLst>
          </p:cNvPr>
          <p:cNvSpPr/>
          <p:nvPr/>
        </p:nvSpPr>
        <p:spPr>
          <a:xfrm>
            <a:off x="2198912" y="5780079"/>
            <a:ext cx="5497287" cy="70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[ 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A9B260-B9AE-75F5-18D5-94BD77BDBF7B}"/>
              </a:ext>
            </a:extLst>
          </p:cNvPr>
          <p:cNvSpPr/>
          <p:nvPr/>
        </p:nvSpPr>
        <p:spPr>
          <a:xfrm>
            <a:off x="2198914" y="3315214"/>
            <a:ext cx="1034143" cy="947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E44C15-B976-6A8D-5A97-F646BA06ADA5}"/>
              </a:ext>
            </a:extLst>
          </p:cNvPr>
          <p:cNvSpPr/>
          <p:nvPr/>
        </p:nvSpPr>
        <p:spPr>
          <a:xfrm>
            <a:off x="3363685" y="3312599"/>
            <a:ext cx="1034143" cy="9470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B6830D-1E8D-1596-CB70-00130FC4E191}"/>
              </a:ext>
            </a:extLst>
          </p:cNvPr>
          <p:cNvSpPr/>
          <p:nvPr/>
        </p:nvSpPr>
        <p:spPr>
          <a:xfrm>
            <a:off x="4528456" y="3315214"/>
            <a:ext cx="1034143" cy="947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65EE919-C6C7-8D82-C886-EC1C2D8AE650}"/>
              </a:ext>
            </a:extLst>
          </p:cNvPr>
          <p:cNvGrpSpPr/>
          <p:nvPr/>
        </p:nvGrpSpPr>
        <p:grpSpPr>
          <a:xfrm>
            <a:off x="4528456" y="4537095"/>
            <a:ext cx="1117025" cy="1057476"/>
            <a:chOff x="4528456" y="4537095"/>
            <a:chExt cx="1117025" cy="105747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A8591E-F708-FD21-350F-C9466703D535}"/>
                </a:ext>
              </a:extLst>
            </p:cNvPr>
            <p:cNvSpPr/>
            <p:nvPr/>
          </p:nvSpPr>
          <p:spPr>
            <a:xfrm>
              <a:off x="4528456" y="4537095"/>
              <a:ext cx="1034143" cy="9470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88DAF5-4DF1-4151-03FB-A542617AA953}"/>
                </a:ext>
              </a:extLst>
            </p:cNvPr>
            <p:cNvSpPr txBox="1"/>
            <p:nvPr/>
          </p:nvSpPr>
          <p:spPr>
            <a:xfrm>
              <a:off x="5231824" y="5071351"/>
              <a:ext cx="413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97DF7E-F674-264D-FBCB-F645360BAA1E}"/>
              </a:ext>
            </a:extLst>
          </p:cNvPr>
          <p:cNvSpPr/>
          <p:nvPr/>
        </p:nvSpPr>
        <p:spPr>
          <a:xfrm>
            <a:off x="2198911" y="5793350"/>
            <a:ext cx="5497287" cy="70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[ [ </a:t>
            </a:r>
            <a:r>
              <a:rPr lang="en-US" altLang="ko-KR" sz="3200" dirty="0">
                <a:solidFill>
                  <a:srgbClr val="FF0000"/>
                </a:solidFill>
              </a:rPr>
              <a:t>2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 ] 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3A5A36-E8E8-1B82-B7CF-5A45CF0548AD}"/>
              </a:ext>
            </a:extLst>
          </p:cNvPr>
          <p:cNvSpPr/>
          <p:nvPr/>
        </p:nvSpPr>
        <p:spPr>
          <a:xfrm>
            <a:off x="5710871" y="453709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99781B-DF26-8922-D5C9-C9DBB7E8C219}"/>
              </a:ext>
            </a:extLst>
          </p:cNvPr>
          <p:cNvSpPr txBox="1"/>
          <p:nvPr/>
        </p:nvSpPr>
        <p:spPr>
          <a:xfrm>
            <a:off x="6414166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65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325 L -0.00222 0.18102 L 0.09778 0.18264 L 0.19244 0.18264 " pathEditMode="relative" ptsTypes="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17EC7F2-BA33-A785-2D3F-45741C4CEB1A}"/>
              </a:ext>
            </a:extLst>
          </p:cNvPr>
          <p:cNvSpPr/>
          <p:nvPr/>
        </p:nvSpPr>
        <p:spPr>
          <a:xfrm>
            <a:off x="0" y="3162108"/>
            <a:ext cx="12192000" cy="372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13E6AB-7D1C-FE30-A3C4-E7056B3B966D}"/>
              </a:ext>
            </a:extLst>
          </p:cNvPr>
          <p:cNvSpPr/>
          <p:nvPr/>
        </p:nvSpPr>
        <p:spPr>
          <a:xfrm>
            <a:off x="2198912" y="5780079"/>
            <a:ext cx="5497287" cy="70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[ [ 2 ] 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F58877-356C-FDAA-0CE8-322AAE1F6FC7}"/>
              </a:ext>
            </a:extLst>
          </p:cNvPr>
          <p:cNvSpPr/>
          <p:nvPr/>
        </p:nvSpPr>
        <p:spPr>
          <a:xfrm>
            <a:off x="2198911" y="5793350"/>
            <a:ext cx="5497287" cy="70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[ [ 2, </a:t>
            </a:r>
            <a:r>
              <a:rPr lang="en-US" altLang="ko-KR" sz="3200" dirty="0">
                <a:solidFill>
                  <a:srgbClr val="FF0000"/>
                </a:solidFill>
              </a:rPr>
              <a:t>0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 ] 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D886D1-4C3D-3646-4216-EA0FAF76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2E2EA-C70C-7733-155C-E78F315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AA5C5B63-FCF1-A2A2-11AD-3DFB6F1D6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955143"/>
              </p:ext>
            </p:extLst>
          </p:nvPr>
        </p:nvGraphicFramePr>
        <p:xfrm>
          <a:off x="6140564" y="602962"/>
          <a:ext cx="5926973" cy="79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25">
                  <a:extLst>
                    <a:ext uri="{9D8B030D-6E8A-4147-A177-3AD203B41FA5}">
                      <a16:colId xmlns:a16="http://schemas.microsoft.com/office/drawing/2014/main" val="2249288086"/>
                    </a:ext>
                  </a:extLst>
                </a:gridCol>
                <a:gridCol w="3922646">
                  <a:extLst>
                    <a:ext uri="{9D8B030D-6E8A-4147-A177-3AD203B41FA5}">
                      <a16:colId xmlns:a16="http://schemas.microsoft.com/office/drawing/2014/main" val="3826232305"/>
                    </a:ext>
                  </a:extLst>
                </a:gridCol>
                <a:gridCol w="952202">
                  <a:extLst>
                    <a:ext uri="{9D8B030D-6E8A-4147-A177-3AD203B41FA5}">
                      <a16:colId xmlns:a16="http://schemas.microsoft.com/office/drawing/2014/main" val="23996629"/>
                    </a:ext>
                  </a:extLst>
                </a:gridCol>
              </a:tblGrid>
              <a:tr h="42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skill_trees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return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83367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"CBD"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["BACE", "CBADF", "AECB", "BDA"]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00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EA9B260-B9AE-75F5-18D5-94BD77BDBF7B}"/>
              </a:ext>
            </a:extLst>
          </p:cNvPr>
          <p:cNvSpPr/>
          <p:nvPr/>
        </p:nvSpPr>
        <p:spPr>
          <a:xfrm>
            <a:off x="2198914" y="3315214"/>
            <a:ext cx="1034143" cy="947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B6830D-1E8D-1596-CB70-00130FC4E191}"/>
              </a:ext>
            </a:extLst>
          </p:cNvPr>
          <p:cNvSpPr/>
          <p:nvPr/>
        </p:nvSpPr>
        <p:spPr>
          <a:xfrm>
            <a:off x="4528456" y="3315214"/>
            <a:ext cx="1034143" cy="947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68B4E-F9DE-3EE7-8456-527FDE1A0562}"/>
              </a:ext>
            </a:extLst>
          </p:cNvPr>
          <p:cNvSpPr txBox="1"/>
          <p:nvPr/>
        </p:nvSpPr>
        <p:spPr>
          <a:xfrm>
            <a:off x="1227118" y="3617210"/>
            <a:ext cx="77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skill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894811-7F26-22E7-FD55-6481722DFD7F}"/>
              </a:ext>
            </a:extLst>
          </p:cNvPr>
          <p:cNvSpPr/>
          <p:nvPr/>
        </p:nvSpPr>
        <p:spPr>
          <a:xfrm>
            <a:off x="3363685" y="453709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3AEA65-2E77-1D2E-40C4-B39290440140}"/>
              </a:ext>
            </a:extLst>
          </p:cNvPr>
          <p:cNvSpPr/>
          <p:nvPr/>
        </p:nvSpPr>
        <p:spPr>
          <a:xfrm>
            <a:off x="4528456" y="453709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C3DA72-0730-6178-8A40-8441CAA903E8}"/>
              </a:ext>
            </a:extLst>
          </p:cNvPr>
          <p:cNvSpPr/>
          <p:nvPr/>
        </p:nvSpPr>
        <p:spPr>
          <a:xfrm>
            <a:off x="5710871" y="453709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1C4D28-422F-595B-B5BA-430F7E740775}"/>
              </a:ext>
            </a:extLst>
          </p:cNvPr>
          <p:cNvCxnSpPr>
            <a:cxnSpLocks/>
          </p:cNvCxnSpPr>
          <p:nvPr/>
        </p:nvCxnSpPr>
        <p:spPr>
          <a:xfrm>
            <a:off x="435429" y="4389623"/>
            <a:ext cx="112993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9EF9C9-8BB9-EEFB-B80D-19F2F558706C}"/>
              </a:ext>
            </a:extLst>
          </p:cNvPr>
          <p:cNvSpPr txBox="1"/>
          <p:nvPr/>
        </p:nvSpPr>
        <p:spPr>
          <a:xfrm>
            <a:off x="427186" y="4678772"/>
            <a:ext cx="157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skill_trees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92571-F254-5242-84F4-208E33671841}"/>
              </a:ext>
            </a:extLst>
          </p:cNvPr>
          <p:cNvSpPr txBox="1"/>
          <p:nvPr/>
        </p:nvSpPr>
        <p:spPr>
          <a:xfrm>
            <a:off x="595747" y="5914510"/>
            <a:ext cx="140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checkArr</a:t>
            </a:r>
            <a:endParaRPr lang="ko-KR" altLang="en-US" sz="2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E5A1F6D-0C04-5E39-9CCB-A8625C8A1E24}"/>
              </a:ext>
            </a:extLst>
          </p:cNvPr>
          <p:cNvCxnSpPr>
            <a:cxnSpLocks/>
          </p:cNvCxnSpPr>
          <p:nvPr/>
        </p:nvCxnSpPr>
        <p:spPr>
          <a:xfrm>
            <a:off x="435429" y="5630594"/>
            <a:ext cx="112993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349656-DE1F-BD07-E571-BFCE6B21A94B}"/>
              </a:ext>
            </a:extLst>
          </p:cNvPr>
          <p:cNvGrpSpPr/>
          <p:nvPr/>
        </p:nvGrpSpPr>
        <p:grpSpPr>
          <a:xfrm>
            <a:off x="2198913" y="4534565"/>
            <a:ext cx="1102178" cy="1060006"/>
            <a:chOff x="2198913" y="4534565"/>
            <a:chExt cx="1102178" cy="106000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98474D-00C3-CC9A-65D1-999055F5569F}"/>
                </a:ext>
              </a:extLst>
            </p:cNvPr>
            <p:cNvSpPr/>
            <p:nvPr/>
          </p:nvSpPr>
          <p:spPr>
            <a:xfrm>
              <a:off x="2198913" y="4534565"/>
              <a:ext cx="1034143" cy="947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2227BA-DD46-537B-CC89-BC6074242A4E}"/>
                </a:ext>
              </a:extLst>
            </p:cNvPr>
            <p:cNvSpPr txBox="1"/>
            <p:nvPr/>
          </p:nvSpPr>
          <p:spPr>
            <a:xfrm>
              <a:off x="2887434" y="5071351"/>
              <a:ext cx="413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216423-EA51-067B-8697-015108FFF05A}"/>
              </a:ext>
            </a:extLst>
          </p:cNvPr>
          <p:cNvSpPr txBox="1"/>
          <p:nvPr/>
        </p:nvSpPr>
        <p:spPr>
          <a:xfrm>
            <a:off x="4065815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C41B55-E551-AE85-956E-760BE1F2A783}"/>
              </a:ext>
            </a:extLst>
          </p:cNvPr>
          <p:cNvSpPr txBox="1"/>
          <p:nvPr/>
        </p:nvSpPr>
        <p:spPr>
          <a:xfrm>
            <a:off x="5231824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012E98-1752-82FB-A7A6-2785561C1FCE}"/>
              </a:ext>
            </a:extLst>
          </p:cNvPr>
          <p:cNvSpPr txBox="1"/>
          <p:nvPr/>
        </p:nvSpPr>
        <p:spPr>
          <a:xfrm>
            <a:off x="6414166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E44C15-B976-6A8D-5A97-F646BA06ADA5}"/>
              </a:ext>
            </a:extLst>
          </p:cNvPr>
          <p:cNvSpPr/>
          <p:nvPr/>
        </p:nvSpPr>
        <p:spPr>
          <a:xfrm>
            <a:off x="3363685" y="3312599"/>
            <a:ext cx="1034143" cy="9470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EA1338-CC03-598C-8FDC-76D719C2B041}"/>
              </a:ext>
            </a:extLst>
          </p:cNvPr>
          <p:cNvGrpSpPr/>
          <p:nvPr/>
        </p:nvGrpSpPr>
        <p:grpSpPr>
          <a:xfrm>
            <a:off x="2200114" y="4541348"/>
            <a:ext cx="1102178" cy="1060006"/>
            <a:chOff x="2198913" y="4534565"/>
            <a:chExt cx="1102178" cy="10600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119A2A4-49C0-44D6-99FC-E26E1D3D6516}"/>
                </a:ext>
              </a:extLst>
            </p:cNvPr>
            <p:cNvSpPr/>
            <p:nvPr/>
          </p:nvSpPr>
          <p:spPr>
            <a:xfrm>
              <a:off x="2198913" y="4534565"/>
              <a:ext cx="1034143" cy="9470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C26C06-B020-838B-4AE5-69F2275E1F45}"/>
                </a:ext>
              </a:extLst>
            </p:cNvPr>
            <p:cNvSpPr txBox="1"/>
            <p:nvPr/>
          </p:nvSpPr>
          <p:spPr>
            <a:xfrm>
              <a:off x="2887434" y="5071351"/>
              <a:ext cx="413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</p:grp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13FCBA6D-E02E-28A4-8CAD-57E8F474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82" y="1640114"/>
            <a:ext cx="11917218" cy="781496"/>
          </a:xfr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/>
              <a:t>배열로 변환한 </a:t>
            </a:r>
            <a:r>
              <a:rPr lang="en-US" altLang="ko-KR" sz="2000" dirty="0"/>
              <a:t>skill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skill_trees</a:t>
            </a:r>
            <a:r>
              <a:rPr lang="ko-KR" altLang="en-US" sz="2000" dirty="0"/>
              <a:t>의 값을 </a:t>
            </a:r>
            <a:r>
              <a:rPr lang="en-US" altLang="ko-KR" sz="2000" dirty="0" err="1"/>
              <a:t>forEach</a:t>
            </a:r>
            <a:r>
              <a:rPr lang="ko-KR" altLang="en-US" sz="2000" dirty="0"/>
              <a:t>를 여러 번 사용하여 서로 하나씩 비교</a:t>
            </a:r>
            <a:endParaRPr lang="en-US" altLang="ko-KR" sz="2000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/>
              <a:t>일치하면 </a:t>
            </a:r>
            <a:r>
              <a:rPr lang="en-US" altLang="ko-KR" sz="2000" dirty="0" err="1"/>
              <a:t>checkArr</a:t>
            </a:r>
            <a:r>
              <a:rPr lang="en-US" altLang="ko-KR" sz="2000" dirty="0"/>
              <a:t> </a:t>
            </a:r>
            <a:r>
              <a:rPr lang="ko-KR" altLang="en-US" sz="2000" dirty="0"/>
              <a:t>배열에 </a:t>
            </a:r>
            <a:r>
              <a:rPr lang="en-US" altLang="ko-KR" sz="2000" dirty="0" err="1"/>
              <a:t>skill_trees</a:t>
            </a:r>
            <a:r>
              <a:rPr lang="ko-KR" altLang="en-US" sz="2000" dirty="0"/>
              <a:t>의 배열 번호를 </a:t>
            </a:r>
            <a:r>
              <a:rPr lang="en-US" altLang="ko-KR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6207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139 L -0.09596 0.18287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17EC7F2-BA33-A785-2D3F-45741C4CEB1A}"/>
              </a:ext>
            </a:extLst>
          </p:cNvPr>
          <p:cNvSpPr/>
          <p:nvPr/>
        </p:nvSpPr>
        <p:spPr>
          <a:xfrm>
            <a:off x="0" y="3134116"/>
            <a:ext cx="12192000" cy="372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D886D1-4C3D-3646-4216-EA0FAF76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2E2EA-C70C-7733-155C-E78F315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3C82-DDBD-439D-A3C1-9B976BC933A8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AA5C5B63-FCF1-A2A2-11AD-3DFB6F1D6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053999"/>
              </p:ext>
            </p:extLst>
          </p:nvPr>
        </p:nvGraphicFramePr>
        <p:xfrm>
          <a:off x="6140564" y="602962"/>
          <a:ext cx="5926973" cy="79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25">
                  <a:extLst>
                    <a:ext uri="{9D8B030D-6E8A-4147-A177-3AD203B41FA5}">
                      <a16:colId xmlns:a16="http://schemas.microsoft.com/office/drawing/2014/main" val="2249288086"/>
                    </a:ext>
                  </a:extLst>
                </a:gridCol>
                <a:gridCol w="3922646">
                  <a:extLst>
                    <a:ext uri="{9D8B030D-6E8A-4147-A177-3AD203B41FA5}">
                      <a16:colId xmlns:a16="http://schemas.microsoft.com/office/drawing/2014/main" val="3826232305"/>
                    </a:ext>
                  </a:extLst>
                </a:gridCol>
                <a:gridCol w="952202">
                  <a:extLst>
                    <a:ext uri="{9D8B030D-6E8A-4147-A177-3AD203B41FA5}">
                      <a16:colId xmlns:a16="http://schemas.microsoft.com/office/drawing/2014/main" val="23996629"/>
                    </a:ext>
                  </a:extLst>
                </a:gridCol>
              </a:tblGrid>
              <a:tr h="42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skill_trees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return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83367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"CBD"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["BACE", "CBADF", "AECB", "BDA"]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endParaRPr lang="ko-KR" altLang="en-US" sz="1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00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EA9B260-B9AE-75F5-18D5-94BD77BDBF7B}"/>
              </a:ext>
            </a:extLst>
          </p:cNvPr>
          <p:cNvSpPr/>
          <p:nvPr/>
        </p:nvSpPr>
        <p:spPr>
          <a:xfrm>
            <a:off x="2198914" y="3315214"/>
            <a:ext cx="1034143" cy="947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E44C15-B976-6A8D-5A97-F646BA06ADA5}"/>
              </a:ext>
            </a:extLst>
          </p:cNvPr>
          <p:cNvSpPr/>
          <p:nvPr/>
        </p:nvSpPr>
        <p:spPr>
          <a:xfrm>
            <a:off x="3363685" y="3312599"/>
            <a:ext cx="1034143" cy="9470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68B4E-F9DE-3EE7-8456-527FDE1A0562}"/>
              </a:ext>
            </a:extLst>
          </p:cNvPr>
          <p:cNvSpPr txBox="1"/>
          <p:nvPr/>
        </p:nvSpPr>
        <p:spPr>
          <a:xfrm>
            <a:off x="1227118" y="3617210"/>
            <a:ext cx="77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skill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98474D-00C3-CC9A-65D1-999055F5569F}"/>
              </a:ext>
            </a:extLst>
          </p:cNvPr>
          <p:cNvSpPr/>
          <p:nvPr/>
        </p:nvSpPr>
        <p:spPr>
          <a:xfrm>
            <a:off x="2198913" y="453456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894811-7F26-22E7-FD55-6481722DFD7F}"/>
              </a:ext>
            </a:extLst>
          </p:cNvPr>
          <p:cNvSpPr/>
          <p:nvPr/>
        </p:nvSpPr>
        <p:spPr>
          <a:xfrm>
            <a:off x="3363685" y="453709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3AEA65-2E77-1D2E-40C4-B39290440140}"/>
              </a:ext>
            </a:extLst>
          </p:cNvPr>
          <p:cNvSpPr/>
          <p:nvPr/>
        </p:nvSpPr>
        <p:spPr>
          <a:xfrm>
            <a:off x="4528456" y="453709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1C4D28-422F-595B-B5BA-430F7E740775}"/>
              </a:ext>
            </a:extLst>
          </p:cNvPr>
          <p:cNvCxnSpPr>
            <a:cxnSpLocks/>
          </p:cNvCxnSpPr>
          <p:nvPr/>
        </p:nvCxnSpPr>
        <p:spPr>
          <a:xfrm>
            <a:off x="435429" y="4389623"/>
            <a:ext cx="112993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9EF9C9-8BB9-EEFB-B80D-19F2F558706C}"/>
              </a:ext>
            </a:extLst>
          </p:cNvPr>
          <p:cNvSpPr txBox="1"/>
          <p:nvPr/>
        </p:nvSpPr>
        <p:spPr>
          <a:xfrm>
            <a:off x="427186" y="4678772"/>
            <a:ext cx="157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skill_trees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92571-F254-5242-84F4-208E33671841}"/>
              </a:ext>
            </a:extLst>
          </p:cNvPr>
          <p:cNvSpPr txBox="1"/>
          <p:nvPr/>
        </p:nvSpPr>
        <p:spPr>
          <a:xfrm>
            <a:off x="595747" y="5914510"/>
            <a:ext cx="140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checkArr</a:t>
            </a:r>
            <a:endParaRPr lang="ko-KR" altLang="en-US" sz="2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E5A1F6D-0C04-5E39-9CCB-A8625C8A1E24}"/>
              </a:ext>
            </a:extLst>
          </p:cNvPr>
          <p:cNvCxnSpPr>
            <a:cxnSpLocks/>
          </p:cNvCxnSpPr>
          <p:nvPr/>
        </p:nvCxnSpPr>
        <p:spPr>
          <a:xfrm>
            <a:off x="435429" y="5630594"/>
            <a:ext cx="112993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2227BA-DD46-537B-CC89-BC6074242A4E}"/>
              </a:ext>
            </a:extLst>
          </p:cNvPr>
          <p:cNvSpPr txBox="1"/>
          <p:nvPr/>
        </p:nvSpPr>
        <p:spPr>
          <a:xfrm>
            <a:off x="2887434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216423-EA51-067B-8697-015108FFF05A}"/>
              </a:ext>
            </a:extLst>
          </p:cNvPr>
          <p:cNvSpPr txBox="1"/>
          <p:nvPr/>
        </p:nvSpPr>
        <p:spPr>
          <a:xfrm>
            <a:off x="4065815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C41B55-E551-AE85-956E-760BE1F2A783}"/>
              </a:ext>
            </a:extLst>
          </p:cNvPr>
          <p:cNvSpPr txBox="1"/>
          <p:nvPr/>
        </p:nvSpPr>
        <p:spPr>
          <a:xfrm>
            <a:off x="5231824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13E6AB-7D1C-FE30-A3C4-E7056B3B966D}"/>
              </a:ext>
            </a:extLst>
          </p:cNvPr>
          <p:cNvSpPr/>
          <p:nvPr/>
        </p:nvSpPr>
        <p:spPr>
          <a:xfrm>
            <a:off x="2198912" y="5780079"/>
            <a:ext cx="5497287" cy="70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[ [ 2, 0 ] 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5313BD-D43C-6727-EA6B-FD04F9D3ED88}"/>
              </a:ext>
            </a:extLst>
          </p:cNvPr>
          <p:cNvSpPr/>
          <p:nvPr/>
        </p:nvSpPr>
        <p:spPr>
          <a:xfrm>
            <a:off x="5710871" y="4537095"/>
            <a:ext cx="1034143" cy="947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5470BF-6DE3-7460-F47D-976D1F3EBAFF}"/>
              </a:ext>
            </a:extLst>
          </p:cNvPr>
          <p:cNvSpPr txBox="1"/>
          <p:nvPr/>
        </p:nvSpPr>
        <p:spPr>
          <a:xfrm>
            <a:off x="6414166" y="5071351"/>
            <a:ext cx="4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B6830D-1E8D-1596-CB70-00130FC4E191}"/>
              </a:ext>
            </a:extLst>
          </p:cNvPr>
          <p:cNvSpPr/>
          <p:nvPr/>
        </p:nvSpPr>
        <p:spPr>
          <a:xfrm>
            <a:off x="4528456" y="3315214"/>
            <a:ext cx="1034143" cy="947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AF12E2-FC8B-3E20-CDB6-649FD8937558}"/>
              </a:ext>
            </a:extLst>
          </p:cNvPr>
          <p:cNvSpPr/>
          <p:nvPr/>
        </p:nvSpPr>
        <p:spPr>
          <a:xfrm>
            <a:off x="2198911" y="5780079"/>
            <a:ext cx="5497287" cy="70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[ [ 2, 0, </a:t>
            </a:r>
            <a:r>
              <a:rPr lang="en-US" altLang="ko-KR" sz="3200" dirty="0">
                <a:solidFill>
                  <a:srgbClr val="FF0000"/>
                </a:solidFill>
              </a:rPr>
              <a:t>27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 ] 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A06E882-AC15-D4BB-0495-BF1C29C39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82" y="1640114"/>
            <a:ext cx="11917218" cy="1186735"/>
          </a:xfr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/>
              <a:t>배열로 변환한 </a:t>
            </a:r>
            <a:r>
              <a:rPr lang="en-US" altLang="ko-KR" sz="2000" dirty="0"/>
              <a:t>skill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skill_trees</a:t>
            </a:r>
            <a:r>
              <a:rPr lang="ko-KR" altLang="en-US" sz="2000" dirty="0"/>
              <a:t>의 값을 </a:t>
            </a:r>
            <a:r>
              <a:rPr lang="en-US" altLang="ko-KR" sz="2000" dirty="0" err="1"/>
              <a:t>forEach</a:t>
            </a:r>
            <a:r>
              <a:rPr lang="ko-KR" altLang="en-US" sz="2000" dirty="0"/>
              <a:t>를 여러 번 사용하여 서로 하나씩 비교</a:t>
            </a:r>
            <a:endParaRPr lang="en-US" altLang="ko-KR" sz="2000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/>
              <a:t>일치하면 </a:t>
            </a:r>
            <a:r>
              <a:rPr lang="en-US" altLang="ko-KR" sz="2000" dirty="0" err="1"/>
              <a:t>checkArr</a:t>
            </a:r>
            <a:r>
              <a:rPr lang="en-US" altLang="ko-KR" sz="2000" dirty="0"/>
              <a:t> </a:t>
            </a:r>
            <a:r>
              <a:rPr lang="ko-KR" altLang="en-US" sz="2000" dirty="0"/>
              <a:t>배열에 </a:t>
            </a:r>
            <a:r>
              <a:rPr lang="en-US" altLang="ko-KR" sz="2000" dirty="0" err="1"/>
              <a:t>skill_trees</a:t>
            </a:r>
            <a:r>
              <a:rPr lang="ko-KR" altLang="en-US" sz="2000" dirty="0"/>
              <a:t>의 배열 번호를 </a:t>
            </a:r>
            <a:r>
              <a:rPr lang="en-US" altLang="ko-KR" sz="2000" dirty="0"/>
              <a:t>push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/>
              <a:t>끝까지</a:t>
            </a:r>
            <a:r>
              <a:rPr lang="en-US" altLang="ko-KR" sz="2000" dirty="0"/>
              <a:t> </a:t>
            </a:r>
            <a:r>
              <a:rPr lang="ko-KR" altLang="en-US" sz="2000" dirty="0"/>
              <a:t>일치하지 않으면 </a:t>
            </a:r>
            <a:r>
              <a:rPr lang="en-US" altLang="ko-KR" sz="2000" dirty="0" err="1"/>
              <a:t>checkArr</a:t>
            </a:r>
            <a:r>
              <a:rPr lang="ko-KR" altLang="en-US" sz="2000" dirty="0"/>
              <a:t>배열에 </a:t>
            </a:r>
            <a:r>
              <a:rPr lang="en-US" altLang="ko-KR" sz="2000" dirty="0"/>
              <a:t>27</a:t>
            </a:r>
            <a:r>
              <a:rPr lang="ko-KR" altLang="en-US" sz="2000" dirty="0"/>
              <a:t>을</a:t>
            </a:r>
            <a:r>
              <a:rPr lang="en-US" altLang="ko-KR" sz="2000" dirty="0"/>
              <a:t> push (</a:t>
            </a:r>
            <a:r>
              <a:rPr lang="ko-KR" altLang="en-US" sz="2000" dirty="0"/>
              <a:t>최대길이가 </a:t>
            </a:r>
            <a:r>
              <a:rPr lang="en-US" altLang="ko-KR" sz="2000" dirty="0"/>
              <a:t>26</a:t>
            </a:r>
            <a:r>
              <a:rPr lang="ko-KR" altLang="en-US" sz="2000" dirty="0"/>
              <a:t>이므로 존재하지 않는 수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27)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439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162 L -0.19153 0.18102 L -0.09609 0.18264 L 0.00222 0.1794 L 0.09688 0.17778 L 0.20677 0.17778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 w="38100">
          <a:noFill/>
        </a:ln>
      </a:spPr>
      <a:bodyPr rtlCol="0" anchor="ctr"/>
      <a:lstStyle>
        <a:defPPr algn="l">
          <a:defRPr sz="1800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1515</Words>
  <Application>Microsoft Office PowerPoint</Application>
  <PresentationFormat>와이드스크린</PresentationFormat>
  <Paragraphs>314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 Unicode MS</vt:lpstr>
      <vt:lpstr>맑은 고딕</vt:lpstr>
      <vt:lpstr>-윤고딕330</vt:lpstr>
      <vt:lpstr>Arial</vt:lpstr>
      <vt:lpstr>Calibri</vt:lpstr>
      <vt:lpstr>Office 테마</vt:lpstr>
      <vt:lpstr>스킬트리</vt:lpstr>
      <vt:lpstr>문제 설명</vt:lpstr>
      <vt:lpstr>문제 설명</vt:lpstr>
      <vt:lpstr>제한조건</vt:lpstr>
      <vt:lpstr>입출력 예</vt:lpstr>
      <vt:lpstr>풀이방법</vt:lpstr>
      <vt:lpstr>풀이방법</vt:lpstr>
      <vt:lpstr>풀이방법</vt:lpstr>
      <vt:lpstr>풀이방법</vt:lpstr>
      <vt:lpstr>풀이방법</vt:lpstr>
      <vt:lpstr>구현코드 설명</vt:lpstr>
      <vt:lpstr>구현코드 설명</vt:lpstr>
      <vt:lpstr>구현코드 설명</vt:lpstr>
      <vt:lpstr>구현코드 설명</vt:lpstr>
      <vt:lpstr>코드 실행 해보기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스킬트리</dc:title>
  <dc:creator>조 민경</dc:creator>
  <cp:lastModifiedBy>조 민경</cp:lastModifiedBy>
  <cp:revision>23</cp:revision>
  <dcterms:created xsi:type="dcterms:W3CDTF">2022-10-07T14:25:17Z</dcterms:created>
  <dcterms:modified xsi:type="dcterms:W3CDTF">2022-10-10T14:20:42Z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ObjectAlignMenu" visible="true"/>
        <mso:control idQ="mso:ObjectsAlignBottomSmart" visible="true"/>
        <mso:control idQ="mso:ObjectsAlignRightSmart" visible="true"/>
        <mso:control idQ="mso:AlignDistributeHorizontally" visible="true"/>
        <mso:control idQ="mso:ObjectsAlignCenterHorizontalSmart" visible="true"/>
        <mso:control idQ="mso:AlignDistributeVertically" visible="true"/>
        <mso:control idQ="mso:ObjectSendToBack" visible="true"/>
        <mso:control idQ="mso:ObjectsAlignTopSmart" visible="true"/>
        <mso:control idQ="mso:ObjectBringToFront" visible="true"/>
      </mso:documentControls>
    </mso:qat>
  </mso:ribbon>
</mso:customUI>
</file>