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1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5D3"/>
    <a:srgbClr val="76C6D3"/>
    <a:srgbClr val="73C5D2"/>
    <a:srgbClr val="F9F9F9"/>
    <a:srgbClr val="FFD966"/>
    <a:srgbClr val="B6C3CE"/>
    <a:srgbClr val="2E313A"/>
    <a:srgbClr val="D82042"/>
    <a:srgbClr val="64BECD"/>
    <a:srgbClr val="EAB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61" d="100"/>
          <a:sy n="161" d="100"/>
        </p:scale>
        <p:origin x="60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최종보고서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화면 분할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48FF3A-0044-4E40-9930-1B7C7A93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7" y="2578565"/>
            <a:ext cx="2619579" cy="20991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A05857-1D03-4A1B-AD31-730D6F80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61" y="989954"/>
            <a:ext cx="4802318" cy="23742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54D0F7-E4A2-4835-9EE5-F8BD5490E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999" y="3999016"/>
            <a:ext cx="6134442" cy="2032741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A6900D1-7293-4527-A0E6-54968C0B902C}"/>
              </a:ext>
            </a:extLst>
          </p:cNvPr>
          <p:cNvSpPr/>
          <p:nvPr/>
        </p:nvSpPr>
        <p:spPr>
          <a:xfrm>
            <a:off x="4265851" y="2630443"/>
            <a:ext cx="542148" cy="32557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B395E9A-5225-4E54-89AA-973F3756432A}"/>
              </a:ext>
            </a:extLst>
          </p:cNvPr>
          <p:cNvSpPr/>
          <p:nvPr/>
        </p:nvSpPr>
        <p:spPr>
          <a:xfrm rot="5400000">
            <a:off x="7659756" y="3513857"/>
            <a:ext cx="430927" cy="32449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55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화면 분할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CD2788-B09D-4CAE-A12D-958DD992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31" y="884560"/>
            <a:ext cx="4990233" cy="25446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63CCC0-5529-4D0A-9B16-231A9360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65" y="875875"/>
            <a:ext cx="4990233" cy="25368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9958E8F-E715-4A6F-92BE-3E9F372B9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98" y="3897273"/>
            <a:ext cx="4990233" cy="25492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A6C8DC-0400-4654-B51F-A597C492D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31" y="3900303"/>
            <a:ext cx="4990233" cy="2546227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71D2A63-8493-4AA7-8F20-873519EE1FE3}"/>
              </a:ext>
            </a:extLst>
          </p:cNvPr>
          <p:cNvSpPr/>
          <p:nvPr/>
        </p:nvSpPr>
        <p:spPr>
          <a:xfrm>
            <a:off x="5808557" y="2023050"/>
            <a:ext cx="351141" cy="29207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AF515F8-9516-4381-A394-11C26F392669}"/>
              </a:ext>
            </a:extLst>
          </p:cNvPr>
          <p:cNvSpPr/>
          <p:nvPr/>
        </p:nvSpPr>
        <p:spPr>
          <a:xfrm rot="5400000">
            <a:off x="8479243" y="3546594"/>
            <a:ext cx="351141" cy="29207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095E8C2-47ED-4EEC-B7CC-894D3C08481E}"/>
              </a:ext>
            </a:extLst>
          </p:cNvPr>
          <p:cNvSpPr/>
          <p:nvPr/>
        </p:nvSpPr>
        <p:spPr>
          <a:xfrm rot="10800000">
            <a:off x="5782560" y="5078112"/>
            <a:ext cx="351141" cy="29207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23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페이지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11650C-544F-4B3A-AD45-B242FF1F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44" y="2517910"/>
            <a:ext cx="2220443" cy="22204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7FA09C-8EE8-4E3B-B6F6-9D62641B9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63" y="1475411"/>
            <a:ext cx="6860221" cy="391167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91E0754-E545-4116-A590-FD20B71295FD}"/>
              </a:ext>
            </a:extLst>
          </p:cNvPr>
          <p:cNvSpPr/>
          <p:nvPr/>
        </p:nvSpPr>
        <p:spPr>
          <a:xfrm>
            <a:off x="3617107" y="3241548"/>
            <a:ext cx="519536" cy="42229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95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앞으로의 계획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11045-A021-4097-A932-A3C3A38DC0A3}"/>
              </a:ext>
            </a:extLst>
          </p:cNvPr>
          <p:cNvSpPr txBox="1"/>
          <p:nvPr/>
        </p:nvSpPr>
        <p:spPr>
          <a:xfrm>
            <a:off x="2541233" y="2056782"/>
            <a:ext cx="696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800" dirty="0"/>
              <a:t>코드 개선</a:t>
            </a:r>
            <a:r>
              <a:rPr lang="en-US" altLang="ko-KR" sz="2800" dirty="0"/>
              <a:t>(</a:t>
            </a:r>
            <a:r>
              <a:rPr lang="ko-KR" altLang="en-US" sz="2800" dirty="0"/>
              <a:t>구조</a:t>
            </a:r>
            <a:r>
              <a:rPr lang="en-US" altLang="ko-KR" sz="2800" dirty="0"/>
              <a:t>, DI/AOP/IOC, </a:t>
            </a:r>
            <a:r>
              <a:rPr lang="ko-KR" altLang="en-US" sz="2800" dirty="0"/>
              <a:t>확장성 등</a:t>
            </a:r>
            <a:r>
              <a:rPr lang="en-US" altLang="ko-KR" sz="28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3A141-A1BA-44C7-8331-FF79E0520EE3}"/>
              </a:ext>
            </a:extLst>
          </p:cNvPr>
          <p:cNvSpPr txBox="1"/>
          <p:nvPr/>
        </p:nvSpPr>
        <p:spPr>
          <a:xfrm>
            <a:off x="2541233" y="3998236"/>
            <a:ext cx="391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800" dirty="0"/>
              <a:t>DB</a:t>
            </a:r>
            <a:r>
              <a:rPr lang="ko-KR" altLang="en-US" sz="2800" dirty="0"/>
              <a:t>선택 및 배포</a:t>
            </a:r>
            <a:r>
              <a:rPr lang="en-US" altLang="ko-KR" sz="2800" dirty="0"/>
              <a:t>/</a:t>
            </a:r>
            <a:r>
              <a:rPr lang="ko-KR" altLang="en-US" sz="2800" dirty="0"/>
              <a:t>운영</a:t>
            </a:r>
            <a:endParaRPr lang="en-US" altLang="ko-KR" sz="2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D1ED7D1-ED45-4426-AC31-FAB625FFA651}"/>
              </a:ext>
            </a:extLst>
          </p:cNvPr>
          <p:cNvSpPr/>
          <p:nvPr/>
        </p:nvSpPr>
        <p:spPr>
          <a:xfrm>
            <a:off x="2541233" y="1926148"/>
            <a:ext cx="6965112" cy="7975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6663F7-5220-42D0-BF68-7BCD108DA3C6}"/>
              </a:ext>
            </a:extLst>
          </p:cNvPr>
          <p:cNvSpPr/>
          <p:nvPr/>
        </p:nvSpPr>
        <p:spPr>
          <a:xfrm>
            <a:off x="2541233" y="3869729"/>
            <a:ext cx="6965112" cy="7975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7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9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작품 개요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1DB3F-8E34-44E7-8A8F-2B08DC771413}"/>
              </a:ext>
            </a:extLst>
          </p:cNvPr>
          <p:cNvSpPr txBox="1"/>
          <p:nvPr/>
        </p:nvSpPr>
        <p:spPr>
          <a:xfrm>
            <a:off x="2118669" y="1740965"/>
            <a:ext cx="769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/>
              <a:t>채팅앱</a:t>
            </a:r>
            <a:r>
              <a:rPr lang="en-US" altLang="ko-KR" dirty="0"/>
              <a:t>, </a:t>
            </a:r>
            <a:r>
              <a:rPr lang="ko-KR" altLang="en-US" dirty="0"/>
              <a:t>메모</a:t>
            </a:r>
            <a:r>
              <a:rPr lang="en-US" altLang="ko-KR" dirty="0"/>
              <a:t>, </a:t>
            </a:r>
            <a:r>
              <a:rPr lang="ko-KR" altLang="en-US" dirty="0"/>
              <a:t>파일 공유 등 </a:t>
            </a:r>
            <a:r>
              <a:rPr lang="ko-KR" altLang="en-US" dirty="0" err="1"/>
              <a:t>업무시</a:t>
            </a:r>
            <a:r>
              <a:rPr lang="ko-KR" altLang="en-US" dirty="0"/>
              <a:t> 필요한 프로그램들을 </a:t>
            </a:r>
            <a:r>
              <a:rPr lang="ko-KR" altLang="en-US" dirty="0" err="1"/>
              <a:t>필요할때마다</a:t>
            </a:r>
            <a:br>
              <a:rPr lang="en-US" altLang="ko-KR" dirty="0"/>
            </a:br>
            <a:r>
              <a:rPr lang="ko-KR" altLang="en-US" dirty="0"/>
              <a:t>바꿔가며 </a:t>
            </a:r>
            <a:r>
              <a:rPr lang="ko-KR" altLang="en-US" dirty="0" err="1"/>
              <a:t>사용하는것이</a:t>
            </a:r>
            <a:r>
              <a:rPr lang="ko-KR" altLang="en-US" dirty="0"/>
              <a:t> 비효율적임</a:t>
            </a:r>
            <a:r>
              <a:rPr lang="en-US" altLang="ko-KR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FDBA9F-FF6A-494E-9139-C876FBCCF56C}"/>
              </a:ext>
            </a:extLst>
          </p:cNvPr>
          <p:cNvSpPr txBox="1"/>
          <p:nvPr/>
        </p:nvSpPr>
        <p:spPr>
          <a:xfrm>
            <a:off x="2118668" y="2726040"/>
            <a:ext cx="767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회원제 웹 사이트로 채팅</a:t>
            </a:r>
            <a:r>
              <a:rPr lang="en-US" altLang="ko-KR" dirty="0"/>
              <a:t>, </a:t>
            </a:r>
            <a:r>
              <a:rPr lang="ko-KR" altLang="en-US" dirty="0"/>
              <a:t>메모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파일 공유 등 기본적인 업무용</a:t>
            </a:r>
            <a:br>
              <a:rPr lang="en-US" altLang="ko-KR" dirty="0"/>
            </a:br>
            <a:r>
              <a:rPr lang="ko-KR" altLang="en-US" dirty="0"/>
              <a:t>기능들을 제공함</a:t>
            </a:r>
            <a:r>
              <a:rPr lang="en-US" altLang="ko-KR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B3FDED-3A69-40CE-84BC-844FBC289122}"/>
              </a:ext>
            </a:extLst>
          </p:cNvPr>
          <p:cNvSpPr txBox="1"/>
          <p:nvPr/>
        </p:nvSpPr>
        <p:spPr>
          <a:xfrm>
            <a:off x="2118668" y="3711115"/>
            <a:ext cx="782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화면을 </a:t>
            </a:r>
            <a:r>
              <a:rPr lang="ko-KR" altLang="en-US" dirty="0" err="1"/>
              <a:t>분할할수</a:t>
            </a:r>
            <a:r>
              <a:rPr lang="ko-KR" altLang="en-US" dirty="0"/>
              <a:t> 있어 여러 화면에서 동시에 다양한 기능들을 </a:t>
            </a:r>
            <a:r>
              <a:rPr lang="ko-KR" altLang="en-US" dirty="0" err="1"/>
              <a:t>사용할수</a:t>
            </a:r>
            <a:br>
              <a:rPr lang="en-US" altLang="ko-KR" dirty="0"/>
            </a:br>
            <a:r>
              <a:rPr lang="ko-KR" altLang="en-US" dirty="0"/>
              <a:t>있음</a:t>
            </a:r>
            <a:r>
              <a:rPr lang="en-US" altLang="ko-KR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4028AA-D890-4AC8-B654-7814C8346A07}"/>
              </a:ext>
            </a:extLst>
          </p:cNvPr>
          <p:cNvSpPr txBox="1"/>
          <p:nvPr/>
        </p:nvSpPr>
        <p:spPr>
          <a:xfrm>
            <a:off x="2118668" y="4696190"/>
            <a:ext cx="560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err="1"/>
              <a:t>SpringBoot</a:t>
            </a:r>
            <a:r>
              <a:rPr lang="en-US" altLang="ko-KR" dirty="0"/>
              <a:t>, JPA, HTML, CSS, 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en-US" altLang="ko-KR" dirty="0" err="1"/>
              <a:t>Thymleaf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78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비즈니스 플로우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55B5F4-2343-4306-954F-4D204FFBF253}"/>
              </a:ext>
            </a:extLst>
          </p:cNvPr>
          <p:cNvSpPr/>
          <p:nvPr/>
        </p:nvSpPr>
        <p:spPr>
          <a:xfrm>
            <a:off x="1822175" y="3246900"/>
            <a:ext cx="881270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91D1915-CFC7-4629-A865-EE34A26389D2}"/>
              </a:ext>
            </a:extLst>
          </p:cNvPr>
          <p:cNvSpPr/>
          <p:nvPr/>
        </p:nvSpPr>
        <p:spPr>
          <a:xfrm>
            <a:off x="3108215" y="3246899"/>
            <a:ext cx="881270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인증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D13DED0-E0E7-4098-AA46-7EA69EA82959}"/>
              </a:ext>
            </a:extLst>
          </p:cNvPr>
          <p:cNvSpPr/>
          <p:nvPr/>
        </p:nvSpPr>
        <p:spPr>
          <a:xfrm>
            <a:off x="4378670" y="3246899"/>
            <a:ext cx="881270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인가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A098DFF-A732-4E27-93EE-3A4DBFA12AB7}"/>
              </a:ext>
            </a:extLst>
          </p:cNvPr>
          <p:cNvSpPr/>
          <p:nvPr/>
        </p:nvSpPr>
        <p:spPr>
          <a:xfrm>
            <a:off x="5649125" y="3246899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분할선택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2FE2E7E-AA92-479E-96F6-A077D6B0FC2F}"/>
              </a:ext>
            </a:extLst>
          </p:cNvPr>
          <p:cNvSpPr/>
          <p:nvPr/>
        </p:nvSpPr>
        <p:spPr>
          <a:xfrm>
            <a:off x="7115055" y="2288562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단일화면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35FD3B7-7B53-405C-90E9-B9888F257FBD}"/>
              </a:ext>
            </a:extLst>
          </p:cNvPr>
          <p:cNvSpPr/>
          <p:nvPr/>
        </p:nvSpPr>
        <p:spPr>
          <a:xfrm>
            <a:off x="7115055" y="3246898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분할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1077675-FA34-4AEA-AFBD-28344D4FCBD4}"/>
              </a:ext>
            </a:extLst>
          </p:cNvPr>
          <p:cNvSpPr/>
          <p:nvPr/>
        </p:nvSpPr>
        <p:spPr>
          <a:xfrm>
            <a:off x="7115055" y="4205234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r>
              <a:rPr lang="ko-KR" altLang="en-US" sz="1400" dirty="0"/>
              <a:t>분할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C5A85EA-48AD-4560-8084-CA42C2680DA1}"/>
              </a:ext>
            </a:extLst>
          </p:cNvPr>
          <p:cNvSpPr/>
          <p:nvPr/>
        </p:nvSpPr>
        <p:spPr>
          <a:xfrm>
            <a:off x="8650742" y="2288561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기능선택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10C8ACD-D952-47EC-BE01-BCAAE7670162}"/>
              </a:ext>
            </a:extLst>
          </p:cNvPr>
          <p:cNvSpPr/>
          <p:nvPr/>
        </p:nvSpPr>
        <p:spPr>
          <a:xfrm>
            <a:off x="8650742" y="3246898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기능선택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6A9874D-465A-419E-910E-AB5DA9FB590B}"/>
              </a:ext>
            </a:extLst>
          </p:cNvPr>
          <p:cNvSpPr/>
          <p:nvPr/>
        </p:nvSpPr>
        <p:spPr>
          <a:xfrm>
            <a:off x="8650742" y="4208295"/>
            <a:ext cx="950458" cy="3879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기능선택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2C13A29-3C50-4E25-A9D7-1EC7CDE838F1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703445" y="3440893"/>
            <a:ext cx="40477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AB4A1FB-FC45-4578-8DF8-471C1B9ABADB}"/>
              </a:ext>
            </a:extLst>
          </p:cNvPr>
          <p:cNvCxnSpPr/>
          <p:nvPr/>
        </p:nvCxnSpPr>
        <p:spPr>
          <a:xfrm flipV="1">
            <a:off x="3989485" y="3451900"/>
            <a:ext cx="40477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EC9195-D231-4FA4-AA9B-8CD458AFFC53}"/>
              </a:ext>
            </a:extLst>
          </p:cNvPr>
          <p:cNvCxnSpPr/>
          <p:nvPr/>
        </p:nvCxnSpPr>
        <p:spPr>
          <a:xfrm flipV="1">
            <a:off x="5250371" y="3468031"/>
            <a:ext cx="40477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7D6BE49-E1E2-4FA3-996B-F13218D818F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19100" y="3440892"/>
            <a:ext cx="49595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64C52C9-C78B-47FF-BC79-7CA4BE5164FE}"/>
              </a:ext>
            </a:extLst>
          </p:cNvPr>
          <p:cNvCxnSpPr>
            <a:cxnSpLocks/>
          </p:cNvCxnSpPr>
          <p:nvPr/>
        </p:nvCxnSpPr>
        <p:spPr>
          <a:xfrm flipV="1">
            <a:off x="6619100" y="2676548"/>
            <a:ext cx="495955" cy="7524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715D03-1A2D-455C-A48B-4D497B6F3781}"/>
              </a:ext>
            </a:extLst>
          </p:cNvPr>
          <p:cNvCxnSpPr>
            <a:cxnSpLocks/>
          </p:cNvCxnSpPr>
          <p:nvPr/>
        </p:nvCxnSpPr>
        <p:spPr>
          <a:xfrm>
            <a:off x="6633679" y="3429000"/>
            <a:ext cx="461859" cy="7909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44A7856-1DE0-4D03-B57E-77112FD50780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8065513" y="2482555"/>
            <a:ext cx="585229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F3FC79-7729-41B8-A3AF-3F4B34158CBD}"/>
              </a:ext>
            </a:extLst>
          </p:cNvPr>
          <p:cNvCxnSpPr>
            <a:cxnSpLocks/>
          </p:cNvCxnSpPr>
          <p:nvPr/>
        </p:nvCxnSpPr>
        <p:spPr>
          <a:xfrm flipV="1">
            <a:off x="8055754" y="3451899"/>
            <a:ext cx="585229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02BE9B-CADB-4633-8B7E-75C9B0BD32A0}"/>
              </a:ext>
            </a:extLst>
          </p:cNvPr>
          <p:cNvCxnSpPr>
            <a:cxnSpLocks/>
          </p:cNvCxnSpPr>
          <p:nvPr/>
        </p:nvCxnSpPr>
        <p:spPr>
          <a:xfrm flipV="1">
            <a:off x="8065513" y="4399226"/>
            <a:ext cx="585229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81E227-9768-40CE-B0A0-5527258AA4FC}"/>
              </a:ext>
            </a:extLst>
          </p:cNvPr>
          <p:cNvSpPr txBox="1"/>
          <p:nvPr/>
        </p:nvSpPr>
        <p:spPr>
          <a:xfrm>
            <a:off x="4064098" y="328780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64681E-D1FA-4B4F-8692-DBA97CF99ED4}"/>
              </a:ext>
            </a:extLst>
          </p:cNvPr>
          <p:cNvSpPr txBox="1"/>
          <p:nvPr/>
        </p:nvSpPr>
        <p:spPr>
          <a:xfrm>
            <a:off x="3521172" y="3811750"/>
            <a:ext cx="222113" cy="21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500088A-246F-4DF2-96BB-6F627C00EC0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548850" y="3634886"/>
            <a:ext cx="0" cy="6148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75651F7-A7C3-4100-B1A9-629EB5C607E2}"/>
              </a:ext>
            </a:extLst>
          </p:cNvPr>
          <p:cNvSpPr/>
          <p:nvPr/>
        </p:nvSpPr>
        <p:spPr>
          <a:xfrm>
            <a:off x="3073621" y="4253178"/>
            <a:ext cx="950457" cy="38798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인증오류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C698DAC-1AF4-41F4-994B-19A85D931A34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262810" y="3634887"/>
            <a:ext cx="810812" cy="8122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2B8D4E2-E7F5-46E5-83C8-CD52FE55B67F}"/>
              </a:ext>
            </a:extLst>
          </p:cNvPr>
          <p:cNvSpPr txBox="1"/>
          <p:nvPr/>
        </p:nvSpPr>
        <p:spPr>
          <a:xfrm>
            <a:off x="4782792" y="3805872"/>
            <a:ext cx="222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FFAA292-298D-4BFB-BC9D-90ABFE009A24}"/>
              </a:ext>
            </a:extLst>
          </p:cNvPr>
          <p:cNvCxnSpPr>
            <a:cxnSpLocks/>
          </p:cNvCxnSpPr>
          <p:nvPr/>
        </p:nvCxnSpPr>
        <p:spPr>
          <a:xfrm>
            <a:off x="4810470" y="3629008"/>
            <a:ext cx="0" cy="6148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59CD50B-F409-4F08-973D-975788A3FCC1}"/>
              </a:ext>
            </a:extLst>
          </p:cNvPr>
          <p:cNvSpPr/>
          <p:nvPr/>
        </p:nvSpPr>
        <p:spPr>
          <a:xfrm>
            <a:off x="4166428" y="4253178"/>
            <a:ext cx="1313884" cy="38798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관리자페이지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1FD4F9-BD39-4AD4-8F83-AB5072450A4C}"/>
              </a:ext>
            </a:extLst>
          </p:cNvPr>
          <p:cNvSpPr txBox="1"/>
          <p:nvPr/>
        </p:nvSpPr>
        <p:spPr>
          <a:xfrm>
            <a:off x="5325561" y="3287801"/>
            <a:ext cx="222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4692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42" grpId="0"/>
      <p:bldP spid="43" grpId="0"/>
      <p:bldP spid="47" grpId="0" animBg="1"/>
      <p:bldP spid="54" grpId="0"/>
      <p:bldP spid="56" grpId="0" animBg="1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 및 로그인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BB0520-3991-479E-963F-07555C45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08" y="957945"/>
            <a:ext cx="1793231" cy="17839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CCCBA1-238D-43B1-BC9C-BE03977E8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8" y="2959577"/>
            <a:ext cx="1808575" cy="34621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378815-D573-411A-B034-9CCE8DB1D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821" y="2156584"/>
            <a:ext cx="2504658" cy="25112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9F9A68-C352-4B04-85F8-83A891B0A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901" y="1997079"/>
            <a:ext cx="4230597" cy="2863842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FFF0FA5-9448-4AE3-8F12-6FF3013F7010}"/>
              </a:ext>
            </a:extLst>
          </p:cNvPr>
          <p:cNvSpPr/>
          <p:nvPr/>
        </p:nvSpPr>
        <p:spPr>
          <a:xfrm>
            <a:off x="2899841" y="3218124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08FF2FB-0B74-4D8F-B23C-1C7404B809BC}"/>
              </a:ext>
            </a:extLst>
          </p:cNvPr>
          <p:cNvSpPr/>
          <p:nvPr/>
        </p:nvSpPr>
        <p:spPr>
          <a:xfrm>
            <a:off x="6211289" y="3218123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02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채팅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67547E-2BA8-49B3-B1CE-34CD4FE4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78" y="2587395"/>
            <a:ext cx="2672098" cy="20814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63D3C9-12BC-4ED9-A279-F52A7702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07" y="1532675"/>
            <a:ext cx="2979864" cy="39521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2FADDF-FDF6-4E72-84E9-E472AF04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02" y="1532674"/>
            <a:ext cx="2942750" cy="3952182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8EA3E70-F1B3-4943-903F-9764A3ED448B}"/>
              </a:ext>
            </a:extLst>
          </p:cNvPr>
          <p:cNvSpPr/>
          <p:nvPr/>
        </p:nvSpPr>
        <p:spPr>
          <a:xfrm>
            <a:off x="3744530" y="3294821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B28DCC0-33F3-44AC-AD97-662EA849CCD3}"/>
              </a:ext>
            </a:extLst>
          </p:cNvPr>
          <p:cNvSpPr/>
          <p:nvPr/>
        </p:nvSpPr>
        <p:spPr>
          <a:xfrm>
            <a:off x="7394653" y="3294820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73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메모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680E47-BF40-49CB-8277-28D5BEDD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6" y="865958"/>
            <a:ext cx="4600690" cy="21368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CB54F3-FF18-4FB7-BE3C-177036E9C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16" y="884560"/>
            <a:ext cx="4693043" cy="24928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30AE6B-C048-41B6-92B6-CEABA1E4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38" y="3628132"/>
            <a:ext cx="4621518" cy="24857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6CFFB7-4127-4833-BB79-6466569C4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512" y="3872589"/>
            <a:ext cx="4693547" cy="1768649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F4879B7-C18A-4CE5-A2AF-4424563A7865}"/>
              </a:ext>
            </a:extLst>
          </p:cNvPr>
          <p:cNvSpPr/>
          <p:nvPr/>
        </p:nvSpPr>
        <p:spPr>
          <a:xfrm>
            <a:off x="5769818" y="1800196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0808B75-7047-4762-B19F-835C9E8FB099}"/>
              </a:ext>
            </a:extLst>
          </p:cNvPr>
          <p:cNvSpPr/>
          <p:nvPr/>
        </p:nvSpPr>
        <p:spPr>
          <a:xfrm rot="5400000">
            <a:off x="3037749" y="3228916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53D8051-F845-4408-88B6-BE78521F2A16}"/>
              </a:ext>
            </a:extLst>
          </p:cNvPr>
          <p:cNvSpPr/>
          <p:nvPr/>
        </p:nvSpPr>
        <p:spPr>
          <a:xfrm>
            <a:off x="5769818" y="4513574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36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게시판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81CBE4-9A47-4438-B335-4FD4C980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20" y="2460857"/>
            <a:ext cx="4678291" cy="19026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C9F37F-879F-4FF6-9CB0-F951B356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250" y="776665"/>
            <a:ext cx="3647831" cy="25487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D6F4BA2-43BC-4C0B-9614-FE9635DB7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50" y="3742559"/>
            <a:ext cx="3647831" cy="2710578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324572-6A1B-4D6B-BE1A-329E75153F5E}"/>
              </a:ext>
            </a:extLst>
          </p:cNvPr>
          <p:cNvSpPr/>
          <p:nvPr/>
        </p:nvSpPr>
        <p:spPr>
          <a:xfrm>
            <a:off x="6096000" y="2576857"/>
            <a:ext cx="437322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DFF20B-6444-460A-8F4D-2D283953DFC8}"/>
              </a:ext>
            </a:extLst>
          </p:cNvPr>
          <p:cNvSpPr/>
          <p:nvPr/>
        </p:nvSpPr>
        <p:spPr>
          <a:xfrm rot="5400000">
            <a:off x="8599342" y="3398454"/>
            <a:ext cx="311645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5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게시판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784F3B-A22A-4CA6-8F13-650E6AFE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69" y="2200025"/>
            <a:ext cx="3951154" cy="24624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ACC662-EF34-4242-870F-50BE3AD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51" y="1247404"/>
            <a:ext cx="4979690" cy="19800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965943-1FB4-4FCB-9401-513E56110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170" y="3918002"/>
            <a:ext cx="4974271" cy="2145336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268AC0A-5E81-40A1-AB71-15F3E59FDC54}"/>
              </a:ext>
            </a:extLst>
          </p:cNvPr>
          <p:cNvSpPr/>
          <p:nvPr/>
        </p:nvSpPr>
        <p:spPr>
          <a:xfrm>
            <a:off x="5085098" y="2430499"/>
            <a:ext cx="414096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75E2A84-4C1C-4CFB-B36F-EB2A4A49EC63}"/>
              </a:ext>
            </a:extLst>
          </p:cNvPr>
          <p:cNvSpPr/>
          <p:nvPr/>
        </p:nvSpPr>
        <p:spPr>
          <a:xfrm rot="5400000">
            <a:off x="8025973" y="3452538"/>
            <a:ext cx="447245" cy="26835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36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동작 시연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조직도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20ACD5-3B63-44D6-A7B8-E4F6E7DE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54" y="2243853"/>
            <a:ext cx="5072325" cy="2417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317885-A536-4641-B734-5B84B884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513" y="1660673"/>
            <a:ext cx="3652635" cy="358425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36B911B-1DE2-41F1-99C7-1684F60FBE0B}"/>
              </a:ext>
            </a:extLst>
          </p:cNvPr>
          <p:cNvSpPr/>
          <p:nvPr/>
        </p:nvSpPr>
        <p:spPr>
          <a:xfrm>
            <a:off x="6294063" y="3139877"/>
            <a:ext cx="584461" cy="39211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12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159</Words>
  <Application>Microsoft Office PowerPoint</Application>
  <PresentationFormat>와이드스크린</PresentationFormat>
  <Paragraphs>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195</cp:revision>
  <dcterms:created xsi:type="dcterms:W3CDTF">2019-02-08T07:37:09Z</dcterms:created>
  <dcterms:modified xsi:type="dcterms:W3CDTF">2021-11-11T01:13:36Z</dcterms:modified>
</cp:coreProperties>
</file>