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1" r:id="rId2"/>
    <p:sldId id="302" r:id="rId3"/>
    <p:sldId id="303" r:id="rId4"/>
    <p:sldId id="304" r:id="rId5"/>
    <p:sldId id="305" r:id="rId6"/>
    <p:sldId id="28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규" initials="김" lastIdx="1" clrIdx="0">
    <p:extLst>
      <p:ext uri="{19B8F6BF-5375-455C-9EA6-DF929625EA0E}">
        <p15:presenceInfo xmlns:p15="http://schemas.microsoft.com/office/powerpoint/2012/main" userId="김민규" providerId="None"/>
      </p:ext>
    </p:extLst>
  </p:cmAuthor>
  <p:cmAuthor id="2" name="김민규" initials="김 [2]" lastIdx="1" clrIdx="1">
    <p:extLst>
      <p:ext uri="{19B8F6BF-5375-455C-9EA6-DF929625EA0E}">
        <p15:presenceInfo xmlns:p15="http://schemas.microsoft.com/office/powerpoint/2012/main" userId="S::holli307@kangnam.ac.kr::1c115875-c2ee-4b83-a327-08ff1848d1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5D3"/>
    <a:srgbClr val="76C6D3"/>
    <a:srgbClr val="73C5D2"/>
    <a:srgbClr val="F9F9F9"/>
    <a:srgbClr val="FFD966"/>
    <a:srgbClr val="B6C3CE"/>
    <a:srgbClr val="2E313A"/>
    <a:srgbClr val="D82042"/>
    <a:srgbClr val="64BECD"/>
    <a:srgbClr val="EAB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3" autoAdjust="0"/>
    <p:restoredTop sz="97438" autoAdjust="0"/>
  </p:normalViewPr>
  <p:slideViewPr>
    <p:cSldViewPr snapToGrid="0">
      <p:cViewPr varScale="1">
        <p:scale>
          <a:sx n="160" d="100"/>
          <a:sy n="160" d="100"/>
        </p:scale>
        <p:origin x="11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4B84B-FDE9-4359-ABAA-0EAADD7021B0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CD2B4-677F-4876-86ED-A7BFE065F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4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559752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003934" y="778210"/>
            <a:ext cx="5706102" cy="2312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/>
              <a:t>주간보고서</a:t>
            </a:r>
            <a:endParaRPr lang="en-US" altLang="ko-KR" sz="3600" b="1" dirty="0"/>
          </a:p>
          <a:p>
            <a:pPr>
              <a:lnSpc>
                <a:spcPct val="150000"/>
              </a:lnSpc>
            </a:pPr>
            <a:r>
              <a:rPr lang="ko-KR" altLang="en-US" sz="2000" b="1" dirty="0" err="1"/>
              <a:t>작품명</a:t>
            </a:r>
            <a:r>
              <a:rPr lang="en-US" altLang="ko-KR" sz="2000" b="1" dirty="0"/>
              <a:t>: MBS(Multi Business Service)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algn="r">
              <a:lnSpc>
                <a:spcPct val="150000"/>
              </a:lnSpc>
            </a:pPr>
            <a:r>
              <a:rPr lang="ko-KR" altLang="en-US" sz="1400" b="1" dirty="0"/>
              <a:t>소프트웨어응용학부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학년</a:t>
            </a:r>
            <a:endParaRPr lang="en-US" altLang="ko-KR" sz="1400" b="1" dirty="0"/>
          </a:p>
          <a:p>
            <a:pPr algn="r">
              <a:lnSpc>
                <a:spcPct val="150000"/>
              </a:lnSpc>
            </a:pPr>
            <a:r>
              <a:rPr lang="en-US" altLang="ko-KR" sz="1400" b="1" dirty="0"/>
              <a:t>201501164 </a:t>
            </a:r>
            <a:r>
              <a:rPr lang="ko-KR" altLang="en-US" sz="1400" b="1" dirty="0"/>
              <a:t>김민규</a:t>
            </a:r>
            <a:endParaRPr lang="en-US" altLang="ko-KR" sz="1400" b="1" dirty="0"/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106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화면 분할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8880C24-14FB-4EA4-9116-77CB8AD9AF00}"/>
              </a:ext>
            </a:extLst>
          </p:cNvPr>
          <p:cNvSpPr/>
          <p:nvPr/>
        </p:nvSpPr>
        <p:spPr>
          <a:xfrm>
            <a:off x="5643790" y="1827075"/>
            <a:ext cx="705223" cy="346636"/>
          </a:xfrm>
          <a:prstGeom prst="rightArrow">
            <a:avLst/>
          </a:prstGeom>
          <a:solidFill>
            <a:srgbClr val="74C5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3617B07-6080-4A3B-B699-75027EDF9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05" y="987989"/>
            <a:ext cx="4683275" cy="219371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B0DAA6C-E28E-47AB-AFF8-5125D72BD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166" y="987989"/>
            <a:ext cx="4678275" cy="219967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D1D3088-00B9-4674-9F0C-A0BB5BDE7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506" y="3995157"/>
            <a:ext cx="8384987" cy="2067842"/>
          </a:xfrm>
          <a:prstGeom prst="rect">
            <a:avLst/>
          </a:prstGeom>
        </p:spPr>
      </p:pic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87E894B8-8C1F-48D9-9442-ECA05CB298AE}"/>
              </a:ext>
            </a:extLst>
          </p:cNvPr>
          <p:cNvSpPr/>
          <p:nvPr/>
        </p:nvSpPr>
        <p:spPr>
          <a:xfrm rot="7891949">
            <a:off x="6525321" y="3465092"/>
            <a:ext cx="705223" cy="346636"/>
          </a:xfrm>
          <a:prstGeom prst="rightArrow">
            <a:avLst/>
          </a:prstGeom>
          <a:solidFill>
            <a:srgbClr val="74C5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액자 35">
            <a:extLst>
              <a:ext uri="{FF2B5EF4-FFF2-40B4-BE49-F238E27FC236}">
                <a16:creationId xmlns:a16="http://schemas.microsoft.com/office/drawing/2014/main" id="{8F19BC9F-2F61-4894-9177-4F58A9C1E52A}"/>
              </a:ext>
            </a:extLst>
          </p:cNvPr>
          <p:cNvSpPr/>
          <p:nvPr/>
        </p:nvSpPr>
        <p:spPr>
          <a:xfrm>
            <a:off x="2862729" y="2462306"/>
            <a:ext cx="693271" cy="17958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액자 42">
            <a:extLst>
              <a:ext uri="{FF2B5EF4-FFF2-40B4-BE49-F238E27FC236}">
                <a16:creationId xmlns:a16="http://schemas.microsoft.com/office/drawing/2014/main" id="{0C4E94EB-9A7D-4C6B-ADD3-C697BB04D1F3}"/>
              </a:ext>
            </a:extLst>
          </p:cNvPr>
          <p:cNvSpPr/>
          <p:nvPr/>
        </p:nvSpPr>
        <p:spPr>
          <a:xfrm>
            <a:off x="2130610" y="4249270"/>
            <a:ext cx="385483" cy="116834"/>
          </a:xfrm>
          <a:prstGeom prst="frame">
            <a:avLst>
              <a:gd name="adj1" fmla="val 331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액자 43">
            <a:extLst>
              <a:ext uri="{FF2B5EF4-FFF2-40B4-BE49-F238E27FC236}">
                <a16:creationId xmlns:a16="http://schemas.microsoft.com/office/drawing/2014/main" id="{62A94820-53FD-484F-BD75-9ACEE96B66B6}"/>
              </a:ext>
            </a:extLst>
          </p:cNvPr>
          <p:cNvSpPr/>
          <p:nvPr/>
        </p:nvSpPr>
        <p:spPr>
          <a:xfrm>
            <a:off x="6349013" y="4259787"/>
            <a:ext cx="385483" cy="116834"/>
          </a:xfrm>
          <a:prstGeom prst="frame">
            <a:avLst>
              <a:gd name="adj1" fmla="val 331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95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2" grpId="0" animBg="1"/>
      <p:bldP spid="36" grpId="0" animBg="1"/>
      <p:bldP spid="43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화면 분할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6564B6-DA25-4088-8F07-8C6C19D72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099" y="2210896"/>
            <a:ext cx="5756420" cy="268112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362962F-D79F-450E-9F69-3F4BCED98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45" y="2408626"/>
            <a:ext cx="3870565" cy="2275913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BD02C02-7CAA-4E7F-88EE-E7CAE2D8AF1E}"/>
              </a:ext>
            </a:extLst>
          </p:cNvPr>
          <p:cNvSpPr/>
          <p:nvPr/>
        </p:nvSpPr>
        <p:spPr>
          <a:xfrm>
            <a:off x="4883846" y="3249015"/>
            <a:ext cx="616444" cy="419179"/>
          </a:xfrm>
          <a:prstGeom prst="rightArrow">
            <a:avLst/>
          </a:prstGeom>
          <a:solidFill>
            <a:srgbClr val="74C5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06901A17-B422-4F2B-BFA0-C2DD943CEF05}"/>
              </a:ext>
            </a:extLst>
          </p:cNvPr>
          <p:cNvSpPr/>
          <p:nvPr/>
        </p:nvSpPr>
        <p:spPr>
          <a:xfrm>
            <a:off x="2379162" y="4010189"/>
            <a:ext cx="1038725" cy="239082"/>
          </a:xfrm>
          <a:prstGeom prst="frame">
            <a:avLst>
              <a:gd name="adj1" fmla="val 431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70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보안 적용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E179AA7-0C84-4385-B6E2-A612A459F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616" y="1445382"/>
            <a:ext cx="6253052" cy="419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15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보안 적용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CB03D4-78B1-48B0-9310-02150212A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169" y="1137792"/>
            <a:ext cx="8897592" cy="828791"/>
          </a:xfrm>
          <a:prstGeom prst="rect">
            <a:avLst/>
          </a:prstGeom>
        </p:spPr>
      </p:pic>
      <p:sp>
        <p:nvSpPr>
          <p:cNvPr id="15" name="액자 14">
            <a:extLst>
              <a:ext uri="{FF2B5EF4-FFF2-40B4-BE49-F238E27FC236}">
                <a16:creationId xmlns:a16="http://schemas.microsoft.com/office/drawing/2014/main" id="{5724061A-5D22-42D3-834E-B45AB616BB9C}"/>
              </a:ext>
            </a:extLst>
          </p:cNvPr>
          <p:cNvSpPr/>
          <p:nvPr/>
        </p:nvSpPr>
        <p:spPr>
          <a:xfrm>
            <a:off x="6263868" y="1477967"/>
            <a:ext cx="4055410" cy="457200"/>
          </a:xfrm>
          <a:prstGeom prst="frame">
            <a:avLst>
              <a:gd name="adj1" fmla="val 431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8C5AE91-6D34-49BF-8A92-77454B955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398" y="3189479"/>
            <a:ext cx="2373049" cy="2330236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3352DC8-568E-4997-A356-FB284C1E8029}"/>
              </a:ext>
            </a:extLst>
          </p:cNvPr>
          <p:cNvSpPr/>
          <p:nvPr/>
        </p:nvSpPr>
        <p:spPr>
          <a:xfrm rot="20384765">
            <a:off x="5680257" y="3186935"/>
            <a:ext cx="616444" cy="260055"/>
          </a:xfrm>
          <a:prstGeom prst="rightArrow">
            <a:avLst/>
          </a:prstGeom>
          <a:solidFill>
            <a:srgbClr val="74C5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D202F27-F711-4084-8603-6C2F496EF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257" y="2049388"/>
            <a:ext cx="1969522" cy="191055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9478A2F-344F-436B-A0EE-16D70C8F9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7574" y="4418304"/>
            <a:ext cx="4680764" cy="1275931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9FD84D0A-D08F-4EA4-A866-F55BDCD1440B}"/>
              </a:ext>
            </a:extLst>
          </p:cNvPr>
          <p:cNvSpPr/>
          <p:nvPr/>
        </p:nvSpPr>
        <p:spPr>
          <a:xfrm rot="1074098">
            <a:off x="5679348" y="4791133"/>
            <a:ext cx="616444" cy="260055"/>
          </a:xfrm>
          <a:prstGeom prst="rightArrow">
            <a:avLst/>
          </a:prstGeom>
          <a:solidFill>
            <a:srgbClr val="74C5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100C487B-73BB-4F2F-9137-34C27B60E27D}"/>
              </a:ext>
            </a:extLst>
          </p:cNvPr>
          <p:cNvSpPr/>
          <p:nvPr/>
        </p:nvSpPr>
        <p:spPr>
          <a:xfrm>
            <a:off x="8192018" y="5305743"/>
            <a:ext cx="1818570" cy="213972"/>
          </a:xfrm>
          <a:prstGeom prst="frame">
            <a:avLst>
              <a:gd name="adj1" fmla="val 431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869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50985" y="565005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180206" y="1543612"/>
            <a:ext cx="5706102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9697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3084</TotalTime>
  <Words>23</Words>
  <Application>Microsoft Office PowerPoint</Application>
  <PresentationFormat>와이드스크린</PresentationFormat>
  <Paragraphs>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김민규</cp:lastModifiedBy>
  <cp:revision>190</cp:revision>
  <dcterms:created xsi:type="dcterms:W3CDTF">2019-02-08T07:37:09Z</dcterms:created>
  <dcterms:modified xsi:type="dcterms:W3CDTF">2021-10-27T03:04:17Z</dcterms:modified>
</cp:coreProperties>
</file>