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1" r:id="rId2"/>
    <p:sldId id="302" r:id="rId3"/>
    <p:sldId id="303" r:id="rId4"/>
    <p:sldId id="304" r:id="rId5"/>
    <p:sldId id="305" r:id="rId6"/>
    <p:sldId id="306" r:id="rId7"/>
    <p:sldId id="307" r:id="rId8"/>
    <p:sldId id="28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민규" initials="김" lastIdx="1" clrIdx="0">
    <p:extLst>
      <p:ext uri="{19B8F6BF-5375-455C-9EA6-DF929625EA0E}">
        <p15:presenceInfo xmlns:p15="http://schemas.microsoft.com/office/powerpoint/2012/main" userId="김민규" providerId="None"/>
      </p:ext>
    </p:extLst>
  </p:cmAuthor>
  <p:cmAuthor id="2" name="김민규" initials="김 [2]" lastIdx="1" clrIdx="1">
    <p:extLst>
      <p:ext uri="{19B8F6BF-5375-455C-9EA6-DF929625EA0E}">
        <p15:presenceInfo xmlns:p15="http://schemas.microsoft.com/office/powerpoint/2012/main" userId="S::holli307@kangnam.ac.kr::1c115875-c2ee-4b83-a327-08ff1848d10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C6D3"/>
    <a:srgbClr val="73C5D2"/>
    <a:srgbClr val="F9F9F9"/>
    <a:srgbClr val="FFD966"/>
    <a:srgbClr val="B6C3CE"/>
    <a:srgbClr val="2E313A"/>
    <a:srgbClr val="D82042"/>
    <a:srgbClr val="64BECD"/>
    <a:srgbClr val="EABB98"/>
    <a:srgbClr val="FFD5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3" autoAdjust="0"/>
    <p:restoredTop sz="97438" autoAdjust="0"/>
  </p:normalViewPr>
  <p:slideViewPr>
    <p:cSldViewPr snapToGrid="0">
      <p:cViewPr varScale="1">
        <p:scale>
          <a:sx n="160" d="100"/>
          <a:sy n="160" d="100"/>
        </p:scale>
        <p:origin x="11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4B84B-FDE9-4359-ABAA-0EAADD7021B0}" type="datetimeFigureOut">
              <a:rPr lang="ko-KR" altLang="en-US" smtClean="0"/>
              <a:t>2021-09-15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CD2B4-677F-4876-86ED-A7BFE065F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4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CD2B4-677F-4876-86ED-A7BFE065FE9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96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559752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003934" y="778210"/>
            <a:ext cx="5706102" cy="2312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/>
              <a:t>주간보고서</a:t>
            </a:r>
            <a:endParaRPr lang="en-US" altLang="ko-KR" sz="3600" b="1" dirty="0"/>
          </a:p>
          <a:p>
            <a:pPr>
              <a:lnSpc>
                <a:spcPct val="150000"/>
              </a:lnSpc>
            </a:pPr>
            <a:r>
              <a:rPr lang="ko-KR" altLang="en-US" sz="2000" b="1" dirty="0" err="1"/>
              <a:t>작품명</a:t>
            </a:r>
            <a:r>
              <a:rPr lang="en-US" altLang="ko-KR" sz="2000" b="1" dirty="0"/>
              <a:t>: MBS(Multi Business Service)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algn="r">
              <a:lnSpc>
                <a:spcPct val="150000"/>
              </a:lnSpc>
            </a:pPr>
            <a:r>
              <a:rPr lang="ko-KR" altLang="en-US" sz="1400" b="1" dirty="0"/>
              <a:t>소프트웨어응용학부 </a:t>
            </a:r>
            <a:r>
              <a:rPr lang="en-US" altLang="ko-KR" sz="1400" b="1" dirty="0"/>
              <a:t>4</a:t>
            </a:r>
            <a:r>
              <a:rPr lang="ko-KR" altLang="en-US" sz="1400" b="1" dirty="0"/>
              <a:t>학년</a:t>
            </a:r>
            <a:endParaRPr lang="en-US" altLang="ko-KR" sz="1400" b="1" dirty="0"/>
          </a:p>
          <a:p>
            <a:pPr algn="r">
              <a:lnSpc>
                <a:spcPct val="150000"/>
              </a:lnSpc>
            </a:pPr>
            <a:r>
              <a:rPr lang="en-US" altLang="ko-KR" sz="1400" b="1" dirty="0"/>
              <a:t>201501164 </a:t>
            </a:r>
            <a:r>
              <a:rPr lang="ko-KR" altLang="en-US" sz="1400" b="1" dirty="0"/>
              <a:t>김민규</a:t>
            </a:r>
            <a:endParaRPr lang="en-US" altLang="ko-KR" sz="1400" b="1" dirty="0"/>
          </a:p>
        </p:txBody>
      </p:sp>
      <p:sp>
        <p:nvSpPr>
          <p:cNvPr id="21" name="AutoShape 3"/>
          <p:cNvSpPr>
            <a:spLocks noChangeAspect="1" noChangeArrowheads="1" noTextEdit="1"/>
          </p:cNvSpPr>
          <p:nvPr/>
        </p:nvSpPr>
        <p:spPr bwMode="auto">
          <a:xfrm>
            <a:off x="1292225" y="4116388"/>
            <a:ext cx="27940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6749716" y="1239253"/>
            <a:ext cx="4078705" cy="4427621"/>
          </a:xfrm>
          <a:custGeom>
            <a:avLst/>
            <a:gdLst>
              <a:gd name="connsiteX0" fmla="*/ 0 w 4078705"/>
              <a:gd name="connsiteY0" fmla="*/ 4006515 h 4427621"/>
              <a:gd name="connsiteX1" fmla="*/ 3320716 w 4078705"/>
              <a:gd name="connsiteY1" fmla="*/ 0 h 4427621"/>
              <a:gd name="connsiteX2" fmla="*/ 3356810 w 4078705"/>
              <a:gd name="connsiteY2" fmla="*/ 1708484 h 4427621"/>
              <a:gd name="connsiteX3" fmla="*/ 2574758 w 4078705"/>
              <a:gd name="connsiteY3" fmla="*/ 3224463 h 4427621"/>
              <a:gd name="connsiteX4" fmla="*/ 1672389 w 4078705"/>
              <a:gd name="connsiteY4" fmla="*/ 4427621 h 4427621"/>
              <a:gd name="connsiteX5" fmla="*/ 4078705 w 4078705"/>
              <a:gd name="connsiteY5" fmla="*/ 4391526 h 4427621"/>
              <a:gd name="connsiteX6" fmla="*/ 2634916 w 4078705"/>
              <a:gd name="connsiteY6" fmla="*/ 3296652 h 4427621"/>
              <a:gd name="connsiteX7" fmla="*/ 890337 w 4078705"/>
              <a:gd name="connsiteY7" fmla="*/ 2911642 h 442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8705" h="4427621">
                <a:moveTo>
                  <a:pt x="0" y="4006515"/>
                </a:moveTo>
                <a:lnTo>
                  <a:pt x="3320716" y="0"/>
                </a:lnTo>
                <a:lnTo>
                  <a:pt x="3356810" y="1708484"/>
                </a:lnTo>
                <a:lnTo>
                  <a:pt x="2574758" y="3224463"/>
                </a:lnTo>
                <a:lnTo>
                  <a:pt x="1672389" y="4427621"/>
                </a:lnTo>
                <a:lnTo>
                  <a:pt x="4078705" y="4391526"/>
                </a:lnTo>
                <a:lnTo>
                  <a:pt x="2634916" y="3296652"/>
                </a:lnTo>
                <a:lnTo>
                  <a:pt x="890337" y="2911642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12" y="1022546"/>
            <a:ext cx="833350" cy="833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79" y="3583659"/>
            <a:ext cx="813832" cy="813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47" y="2180259"/>
            <a:ext cx="833349" cy="8333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025" y="4885496"/>
            <a:ext cx="813832" cy="8138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538" y="5208754"/>
            <a:ext cx="813832" cy="8138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171" y="4050511"/>
            <a:ext cx="808656" cy="8086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408" y="2529200"/>
            <a:ext cx="848007" cy="84800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074" y="5208754"/>
            <a:ext cx="782682" cy="782682"/>
          </a:xfrm>
          <a:prstGeom prst="rect">
            <a:avLst/>
          </a:prstGeom>
        </p:spPr>
      </p:pic>
      <p:sp>
        <p:nvSpPr>
          <p:cNvPr id="58" name="자유형 57"/>
          <p:cNvSpPr/>
          <p:nvPr/>
        </p:nvSpPr>
        <p:spPr>
          <a:xfrm>
            <a:off x="2939435" y="3345233"/>
            <a:ext cx="5460494" cy="2293567"/>
          </a:xfrm>
          <a:custGeom>
            <a:avLst/>
            <a:gdLst>
              <a:gd name="connsiteX0" fmla="*/ 4607858 w 4607858"/>
              <a:gd name="connsiteY0" fmla="*/ 1900518 h 1900518"/>
              <a:gd name="connsiteX1" fmla="*/ 2904564 w 4607858"/>
              <a:gd name="connsiteY1" fmla="*/ 1497106 h 1900518"/>
              <a:gd name="connsiteX2" fmla="*/ 0 w 4607858"/>
              <a:gd name="connsiteY2" fmla="*/ 0 h 190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858" h="1900518">
                <a:moveTo>
                  <a:pt x="4607858" y="1900518"/>
                </a:moveTo>
                <a:lnTo>
                  <a:pt x="2904564" y="149710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3" name="Group 41"/>
          <p:cNvGrpSpPr>
            <a:grpSpLocks noChangeAspect="1"/>
          </p:cNvGrpSpPr>
          <p:nvPr/>
        </p:nvGrpSpPr>
        <p:grpSpPr bwMode="auto">
          <a:xfrm>
            <a:off x="898958" y="3171970"/>
            <a:ext cx="2236945" cy="3163591"/>
            <a:chOff x="1766" y="469"/>
            <a:chExt cx="2892" cy="4090"/>
          </a:xfrm>
        </p:grpSpPr>
        <p:sp>
          <p:nvSpPr>
            <p:cNvPr id="65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7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8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2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7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8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9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0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1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2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3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4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5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6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7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8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9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0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7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8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9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0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1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2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3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4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5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6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7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2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3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4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5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6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7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8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9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20" name="Group 41"/>
          <p:cNvGrpSpPr>
            <a:grpSpLocks noChangeAspect="1"/>
          </p:cNvGrpSpPr>
          <p:nvPr/>
        </p:nvGrpSpPr>
        <p:grpSpPr bwMode="auto">
          <a:xfrm>
            <a:off x="926098" y="3171970"/>
            <a:ext cx="2206847" cy="3121025"/>
            <a:chOff x="1766" y="469"/>
            <a:chExt cx="2892" cy="4090"/>
          </a:xfrm>
        </p:grpSpPr>
        <p:sp>
          <p:nvSpPr>
            <p:cNvPr id="121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2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3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4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5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6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7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8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29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0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1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2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3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4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5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6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7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8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39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0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1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2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3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4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5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6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7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8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49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0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1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2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3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4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5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6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7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8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59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0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1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2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3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4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5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6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7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8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69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0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1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2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3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4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75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106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스키마 개선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_x283206400">
            <a:extLst>
              <a:ext uri="{FF2B5EF4-FFF2-40B4-BE49-F238E27FC236}">
                <a16:creationId xmlns:a16="http://schemas.microsoft.com/office/drawing/2014/main" id="{B4CD947C-4DB6-41EC-A947-A4B3C1DEB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14" y="2010940"/>
            <a:ext cx="4411336" cy="306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13BCEB3-C704-4BCF-BE51-D80F77C32D52}"/>
              </a:ext>
            </a:extLst>
          </p:cNvPr>
          <p:cNvSpPr/>
          <p:nvPr/>
        </p:nvSpPr>
        <p:spPr>
          <a:xfrm>
            <a:off x="5655671" y="3200400"/>
            <a:ext cx="861234" cy="457199"/>
          </a:xfrm>
          <a:prstGeom prst="rightArrow">
            <a:avLst>
              <a:gd name="adj1" fmla="val 50000"/>
              <a:gd name="adj2" fmla="val 82665"/>
            </a:avLst>
          </a:prstGeom>
          <a:solidFill>
            <a:srgbClr val="76C6D3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6">
            <a:extLst>
              <a:ext uri="{FF2B5EF4-FFF2-40B4-BE49-F238E27FC236}">
                <a16:creationId xmlns:a16="http://schemas.microsoft.com/office/drawing/2014/main" id="{1E685694-7AAB-4021-8BBB-E374FF96A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999445"/>
              </p:ext>
            </p:extLst>
          </p:nvPr>
        </p:nvGraphicFramePr>
        <p:xfrm>
          <a:off x="7070752" y="2225841"/>
          <a:ext cx="1287793" cy="169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93">
                  <a:extLst>
                    <a:ext uri="{9D8B030D-6E8A-4147-A177-3AD203B41FA5}">
                      <a16:colId xmlns:a16="http://schemas.microsoft.com/office/drawing/2014/main" val="2254659739"/>
                    </a:ext>
                  </a:extLst>
                </a:gridCol>
              </a:tblGrid>
              <a:tr h="164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MEMBER_ID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90653"/>
                  </a:ext>
                </a:extLst>
              </a:tr>
              <a:tr h="164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LOGIN_ID</a:t>
                      </a:r>
                    </a:p>
                    <a:p>
                      <a:pPr latinLnBrk="1"/>
                      <a:r>
                        <a:rPr lang="en-US" altLang="ko-KR" sz="900" dirty="0"/>
                        <a:t>PASSWORD</a:t>
                      </a:r>
                    </a:p>
                    <a:p>
                      <a:pPr latinLnBrk="1"/>
                      <a:r>
                        <a:rPr lang="en-US" altLang="ko-KR" sz="900" dirty="0"/>
                        <a:t>CREATETIME</a:t>
                      </a:r>
                    </a:p>
                    <a:p>
                      <a:pPr latinLnBrk="1"/>
                      <a:r>
                        <a:rPr lang="en-US" altLang="ko-KR" sz="900" dirty="0"/>
                        <a:t>MEMBERNAME</a:t>
                      </a:r>
                    </a:p>
                    <a:p>
                      <a:pPr latinLnBrk="1"/>
                      <a:r>
                        <a:rPr lang="en-US" altLang="ko-KR" sz="900" dirty="0"/>
                        <a:t>ADDRESS</a:t>
                      </a:r>
                    </a:p>
                    <a:p>
                      <a:pPr latinLnBrk="1"/>
                      <a:r>
                        <a:rPr lang="en-US" altLang="ko-KR" sz="900" dirty="0"/>
                        <a:t>EMAIL</a:t>
                      </a:r>
                    </a:p>
                    <a:p>
                      <a:pPr latinLnBrk="1"/>
                      <a:r>
                        <a:rPr lang="en-US" altLang="ko-KR" sz="900" dirty="0"/>
                        <a:t>LOGINSTATUS</a:t>
                      </a:r>
                    </a:p>
                    <a:p>
                      <a:pPr latinLnBrk="1"/>
                      <a:r>
                        <a:rPr lang="en-US" altLang="ko-KR" sz="900" dirty="0"/>
                        <a:t>POSITION</a:t>
                      </a:r>
                    </a:p>
                    <a:p>
                      <a:pPr latinLnBrk="1"/>
                      <a:r>
                        <a:rPr lang="en-US" altLang="ko-KR" sz="900" dirty="0"/>
                        <a:t>PHONENUMBER</a:t>
                      </a:r>
                    </a:p>
                    <a:p>
                      <a:pPr latinLnBrk="1"/>
                      <a:r>
                        <a:rPr lang="en-US" altLang="ko-KR" sz="900" dirty="0"/>
                        <a:t>DEPARTMENT_ID(FK)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214215"/>
                  </a:ext>
                </a:extLst>
              </a:tr>
            </a:tbl>
          </a:graphicData>
        </a:graphic>
      </p:graphicFrame>
      <p:graphicFrame>
        <p:nvGraphicFramePr>
          <p:cNvPr id="25" name="표 16">
            <a:extLst>
              <a:ext uri="{FF2B5EF4-FFF2-40B4-BE49-F238E27FC236}">
                <a16:creationId xmlns:a16="http://schemas.microsoft.com/office/drawing/2014/main" id="{6B3BA5E1-8751-4037-A6C9-28173B96D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960038"/>
              </p:ext>
            </p:extLst>
          </p:nvPr>
        </p:nvGraphicFramePr>
        <p:xfrm>
          <a:off x="9488492" y="2220776"/>
          <a:ext cx="1287793" cy="86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93">
                  <a:extLst>
                    <a:ext uri="{9D8B030D-6E8A-4147-A177-3AD203B41FA5}">
                      <a16:colId xmlns:a16="http://schemas.microsoft.com/office/drawing/2014/main" val="2254659739"/>
                    </a:ext>
                  </a:extLst>
                </a:gridCol>
              </a:tblGrid>
              <a:tr h="164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MEMO_ID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90653"/>
                  </a:ext>
                </a:extLst>
              </a:tr>
              <a:tr h="164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CREATETIME</a:t>
                      </a:r>
                    </a:p>
                    <a:p>
                      <a:pPr latinLnBrk="1"/>
                      <a:r>
                        <a:rPr lang="en-US" altLang="ko-KR" sz="900" dirty="0"/>
                        <a:t>LASTMODIFIEDTIME</a:t>
                      </a:r>
                    </a:p>
                    <a:p>
                      <a:pPr latinLnBrk="1"/>
                      <a:r>
                        <a:rPr lang="en-US" altLang="ko-KR" sz="900" dirty="0"/>
                        <a:t>CONTENTS</a:t>
                      </a:r>
                    </a:p>
                    <a:p>
                      <a:pPr latinLnBrk="1"/>
                      <a:r>
                        <a:rPr lang="en-US" altLang="ko-KR" sz="900" dirty="0"/>
                        <a:t>MEMBER_ID(FK)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214215"/>
                  </a:ext>
                </a:extLst>
              </a:tr>
            </a:tbl>
          </a:graphicData>
        </a:graphic>
      </p:graphicFrame>
      <p:graphicFrame>
        <p:nvGraphicFramePr>
          <p:cNvPr id="26" name="표 16">
            <a:extLst>
              <a:ext uri="{FF2B5EF4-FFF2-40B4-BE49-F238E27FC236}">
                <a16:creationId xmlns:a16="http://schemas.microsoft.com/office/drawing/2014/main" id="{CE30260A-A893-4FE6-AC45-212893CCB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543075"/>
              </p:ext>
            </p:extLst>
          </p:nvPr>
        </p:nvGraphicFramePr>
        <p:xfrm>
          <a:off x="9488492" y="3476908"/>
          <a:ext cx="1287793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93">
                  <a:extLst>
                    <a:ext uri="{9D8B030D-6E8A-4147-A177-3AD203B41FA5}">
                      <a16:colId xmlns:a16="http://schemas.microsoft.com/office/drawing/2014/main" val="2254659739"/>
                    </a:ext>
                  </a:extLst>
                </a:gridCol>
              </a:tblGrid>
              <a:tr h="164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BOARD_ID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90653"/>
                  </a:ext>
                </a:extLst>
              </a:tr>
              <a:tr h="164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CREATETIME</a:t>
                      </a:r>
                    </a:p>
                    <a:p>
                      <a:pPr latinLnBrk="1"/>
                      <a:r>
                        <a:rPr lang="en-US" altLang="ko-KR" sz="900" dirty="0"/>
                        <a:t>LASTMODIFIEDTIME</a:t>
                      </a:r>
                    </a:p>
                    <a:p>
                      <a:pPr latinLnBrk="1"/>
                      <a:r>
                        <a:rPr lang="en-US" altLang="ko-KR" sz="900" dirty="0"/>
                        <a:t>TITLE</a:t>
                      </a:r>
                    </a:p>
                    <a:p>
                      <a:pPr latinLnBrk="1"/>
                      <a:r>
                        <a:rPr lang="en-US" altLang="ko-KR" sz="900" dirty="0"/>
                        <a:t>CONTENTS</a:t>
                      </a:r>
                    </a:p>
                    <a:p>
                      <a:pPr latinLnBrk="1"/>
                      <a:r>
                        <a:rPr lang="en-US" altLang="ko-KR" sz="900" dirty="0"/>
                        <a:t>VIEWS</a:t>
                      </a:r>
                    </a:p>
                    <a:p>
                      <a:pPr latinLnBrk="1"/>
                      <a:r>
                        <a:rPr lang="en-US" altLang="ko-KR" sz="900" dirty="0"/>
                        <a:t>MEMBER_ID(FK)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214215"/>
                  </a:ext>
                </a:extLst>
              </a:tr>
            </a:tbl>
          </a:graphicData>
        </a:graphic>
      </p:graphicFrame>
      <p:graphicFrame>
        <p:nvGraphicFramePr>
          <p:cNvPr id="27" name="표 16">
            <a:extLst>
              <a:ext uri="{FF2B5EF4-FFF2-40B4-BE49-F238E27FC236}">
                <a16:creationId xmlns:a16="http://schemas.microsoft.com/office/drawing/2014/main" id="{5FBCAB5A-52E8-4769-9D5C-68348244E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795490"/>
              </p:ext>
            </p:extLst>
          </p:nvPr>
        </p:nvGraphicFramePr>
        <p:xfrm>
          <a:off x="7070752" y="4508508"/>
          <a:ext cx="128779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93">
                  <a:extLst>
                    <a:ext uri="{9D8B030D-6E8A-4147-A177-3AD203B41FA5}">
                      <a16:colId xmlns:a16="http://schemas.microsoft.com/office/drawing/2014/main" val="2254659739"/>
                    </a:ext>
                  </a:extLst>
                </a:gridCol>
              </a:tblGrid>
              <a:tr h="164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DEPARTMENT_ID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90653"/>
                  </a:ext>
                </a:extLst>
              </a:tr>
              <a:tr h="164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DEPARTMENTNAME</a:t>
                      </a:r>
                    </a:p>
                    <a:p>
                      <a:pPr latinLnBrk="1"/>
                      <a:r>
                        <a:rPr lang="en-US" altLang="ko-KR" sz="900" dirty="0"/>
                        <a:t>NUMOFMEMBER</a:t>
                      </a:r>
                    </a:p>
                    <a:p>
                      <a:pPr latinLnBrk="1"/>
                      <a:r>
                        <a:rPr lang="en-US" altLang="ko-KR" sz="900" dirty="0"/>
                        <a:t>DIRECTOR_ID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21421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C7E53E5-317E-4A00-917E-BA5F81B4A38B}"/>
              </a:ext>
            </a:extLst>
          </p:cNvPr>
          <p:cNvSpPr txBox="1"/>
          <p:nvPr/>
        </p:nvSpPr>
        <p:spPr>
          <a:xfrm>
            <a:off x="7070751" y="1960570"/>
            <a:ext cx="1287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MEMBER</a:t>
            </a:r>
            <a:endParaRPr lang="ko-KR" altLang="en-US" sz="1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38A936-1DBC-45BE-BC20-52D0C3937345}"/>
              </a:ext>
            </a:extLst>
          </p:cNvPr>
          <p:cNvSpPr txBox="1"/>
          <p:nvPr/>
        </p:nvSpPr>
        <p:spPr>
          <a:xfrm>
            <a:off x="9488492" y="3230800"/>
            <a:ext cx="1287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BOARD</a:t>
            </a:r>
            <a:endParaRPr lang="ko-KR" altLang="en-US" sz="1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436CA0-7653-450A-A9FF-C4AD1A39F90D}"/>
              </a:ext>
            </a:extLst>
          </p:cNvPr>
          <p:cNvSpPr txBox="1"/>
          <p:nvPr/>
        </p:nvSpPr>
        <p:spPr>
          <a:xfrm>
            <a:off x="7049430" y="4267628"/>
            <a:ext cx="1287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DEPARTMENT</a:t>
            </a:r>
            <a:endParaRPr lang="ko-KR" altLang="en-US" sz="1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4978E2-F5C4-4301-8830-C9CB4FC5C65F}"/>
              </a:ext>
            </a:extLst>
          </p:cNvPr>
          <p:cNvSpPr txBox="1"/>
          <p:nvPr/>
        </p:nvSpPr>
        <p:spPr>
          <a:xfrm>
            <a:off x="9457120" y="1976149"/>
            <a:ext cx="12877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MEMO</a:t>
            </a:r>
            <a:endParaRPr lang="ko-KR" altLang="en-US" sz="10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5632915-DCE8-4251-9CCC-F623E166E944}"/>
              </a:ext>
            </a:extLst>
          </p:cNvPr>
          <p:cNvCxnSpPr/>
          <p:nvPr/>
        </p:nvCxnSpPr>
        <p:spPr>
          <a:xfrm>
            <a:off x="8358544" y="2655116"/>
            <a:ext cx="245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8F4F1E3-91BC-480B-AA28-68FB266A8F79}"/>
              </a:ext>
            </a:extLst>
          </p:cNvPr>
          <p:cNvCxnSpPr>
            <a:cxnSpLocks/>
          </p:cNvCxnSpPr>
          <p:nvPr/>
        </p:nvCxnSpPr>
        <p:spPr>
          <a:xfrm>
            <a:off x="8566150" y="2614707"/>
            <a:ext cx="0" cy="82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3A9A335-0BCB-4BD1-92D1-D0D6E784A3FE}"/>
              </a:ext>
            </a:extLst>
          </p:cNvPr>
          <p:cNvCxnSpPr/>
          <p:nvPr/>
        </p:nvCxnSpPr>
        <p:spPr>
          <a:xfrm>
            <a:off x="8629650" y="2655116"/>
            <a:ext cx="708025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14EEEBD9-B7D2-432E-A9A9-A50B643D6038}"/>
              </a:ext>
            </a:extLst>
          </p:cNvPr>
          <p:cNvSpPr/>
          <p:nvPr/>
        </p:nvSpPr>
        <p:spPr>
          <a:xfrm>
            <a:off x="9340860" y="263225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37FC2D3-3473-4F15-87B7-088ACEC17827}"/>
              </a:ext>
            </a:extLst>
          </p:cNvPr>
          <p:cNvCxnSpPr>
            <a:stCxn id="34" idx="6"/>
            <a:endCxn id="25" idx="1"/>
          </p:cNvCxnSpPr>
          <p:nvPr/>
        </p:nvCxnSpPr>
        <p:spPr>
          <a:xfrm>
            <a:off x="9386579" y="2655116"/>
            <a:ext cx="1019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78E029B-FF9C-4F1A-9838-BD0E77EFFFD4}"/>
              </a:ext>
            </a:extLst>
          </p:cNvPr>
          <p:cNvCxnSpPr>
            <a:cxnSpLocks/>
            <a:stCxn id="34" idx="6"/>
          </p:cNvCxnSpPr>
          <p:nvPr/>
        </p:nvCxnSpPr>
        <p:spPr>
          <a:xfrm flipV="1">
            <a:off x="9386579" y="2542329"/>
            <a:ext cx="101913" cy="112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73ACA93-7856-41D9-B9F5-DDD54AFD6485}"/>
              </a:ext>
            </a:extLst>
          </p:cNvPr>
          <p:cNvCxnSpPr>
            <a:stCxn id="34" idx="6"/>
          </p:cNvCxnSpPr>
          <p:nvPr/>
        </p:nvCxnSpPr>
        <p:spPr>
          <a:xfrm>
            <a:off x="9386579" y="2655116"/>
            <a:ext cx="101913" cy="113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그림 57">
            <a:extLst>
              <a:ext uri="{FF2B5EF4-FFF2-40B4-BE49-F238E27FC236}">
                <a16:creationId xmlns:a16="http://schemas.microsoft.com/office/drawing/2014/main" id="{C34F1DE1-CF72-4543-984D-8345E83DC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686" y="3479757"/>
            <a:ext cx="1094099" cy="29953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4CBC0066-0466-4438-8FD3-1E3D60814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904066" y="4152012"/>
            <a:ext cx="560393" cy="13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958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  <p:bldP spid="30" grpId="0"/>
      <p:bldP spid="31" grpId="0"/>
      <p:bldP spid="32" grpId="0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74439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엔티티 설계와 매핑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C0A3716-7458-4056-A963-05A97AAB3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250" y="1315613"/>
            <a:ext cx="6843322" cy="33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D376544E-D2C3-4EB8-942A-34FA7AFA1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449" y="1330908"/>
            <a:ext cx="9866949" cy="39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5" name="표 16">
            <a:extLst>
              <a:ext uri="{FF2B5EF4-FFF2-40B4-BE49-F238E27FC236}">
                <a16:creationId xmlns:a16="http://schemas.microsoft.com/office/drawing/2014/main" id="{1BB7A042-C43A-4026-ACCB-7FFA0F643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695136"/>
              </p:ext>
            </p:extLst>
          </p:nvPr>
        </p:nvGraphicFramePr>
        <p:xfrm>
          <a:off x="3349768" y="1611095"/>
          <a:ext cx="1748043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8043">
                  <a:extLst>
                    <a:ext uri="{9D8B030D-6E8A-4147-A177-3AD203B41FA5}">
                      <a16:colId xmlns:a16="http://schemas.microsoft.com/office/drawing/2014/main" val="2254659739"/>
                    </a:ext>
                  </a:extLst>
                </a:gridCol>
              </a:tblGrid>
              <a:tr h="164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Member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90653"/>
                  </a:ext>
                </a:extLst>
              </a:tr>
              <a:tr h="164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/>
                        <a:t>member_id</a:t>
                      </a:r>
                      <a:r>
                        <a:rPr lang="en-US" altLang="ko-KR" sz="1000" b="0" dirty="0"/>
                        <a:t> : Long</a:t>
                      </a:r>
                    </a:p>
                    <a:p>
                      <a:pPr latinLnBrk="1"/>
                      <a:r>
                        <a:rPr lang="en-US" altLang="ko-KR" sz="1000" b="0" dirty="0" err="1"/>
                        <a:t>Login_id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: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String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password : String</a:t>
                      </a:r>
                    </a:p>
                    <a:p>
                      <a:pPr latinLnBrk="1"/>
                      <a:r>
                        <a:rPr lang="en-US" altLang="ko-KR" sz="1000" b="0" dirty="0" err="1"/>
                        <a:t>createTime</a:t>
                      </a:r>
                      <a:r>
                        <a:rPr lang="en-US" altLang="ko-KR" sz="1000" b="0" dirty="0"/>
                        <a:t> : date</a:t>
                      </a:r>
                    </a:p>
                    <a:p>
                      <a:pPr latinLnBrk="1"/>
                      <a:r>
                        <a:rPr lang="en-US" altLang="ko-KR" sz="1000" b="0" dirty="0" err="1"/>
                        <a:t>memberName</a:t>
                      </a:r>
                      <a:r>
                        <a:rPr lang="en-US" altLang="ko-KR" sz="1000" b="0" dirty="0"/>
                        <a:t> : String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address : String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email : String</a:t>
                      </a:r>
                    </a:p>
                    <a:p>
                      <a:pPr latinLnBrk="1"/>
                      <a:r>
                        <a:rPr lang="en-US" altLang="ko-KR" sz="1000" b="0" dirty="0" err="1"/>
                        <a:t>loginStatus</a:t>
                      </a:r>
                      <a:r>
                        <a:rPr lang="en-US" altLang="ko-KR" sz="1000" b="0" dirty="0"/>
                        <a:t> : Status(</a:t>
                      </a:r>
                      <a:r>
                        <a:rPr lang="en-US" altLang="ko-KR" sz="1000" b="0" dirty="0" err="1"/>
                        <a:t>enum</a:t>
                      </a:r>
                      <a:r>
                        <a:rPr lang="en-US" altLang="ko-KR" sz="1000" b="0" dirty="0"/>
                        <a:t>)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position : String</a:t>
                      </a:r>
                    </a:p>
                    <a:p>
                      <a:pPr latinLnBrk="1"/>
                      <a:r>
                        <a:rPr lang="en-US" altLang="ko-KR" sz="1000" b="0" dirty="0" err="1"/>
                        <a:t>phoneNumber</a:t>
                      </a:r>
                      <a:r>
                        <a:rPr lang="en-US" altLang="ko-KR" sz="1000" b="0" dirty="0"/>
                        <a:t> : String</a:t>
                      </a:r>
                    </a:p>
                    <a:p>
                      <a:pPr latinLnBrk="1"/>
                      <a:r>
                        <a:rPr lang="en-US" altLang="ko-KR" sz="1000" b="0" dirty="0" err="1"/>
                        <a:t>department_id</a:t>
                      </a:r>
                      <a:r>
                        <a:rPr lang="en-US" altLang="ko-KR" sz="1000" b="0" dirty="0"/>
                        <a:t>(</a:t>
                      </a:r>
                      <a:r>
                        <a:rPr lang="en-US" altLang="ko-KR" sz="1000" b="0" dirty="0" err="1"/>
                        <a:t>fk</a:t>
                      </a:r>
                      <a:r>
                        <a:rPr lang="en-US" altLang="ko-KR" sz="1000" b="0" dirty="0"/>
                        <a:t>) : Long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214215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EC4FBDD-E44A-4DED-8B42-6D034D6EA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121144"/>
              </p:ext>
            </p:extLst>
          </p:nvPr>
        </p:nvGraphicFramePr>
        <p:xfrm>
          <a:off x="7448079" y="1310522"/>
          <a:ext cx="166991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9919">
                  <a:extLst>
                    <a:ext uri="{9D8B030D-6E8A-4147-A177-3AD203B41FA5}">
                      <a16:colId xmlns:a16="http://schemas.microsoft.com/office/drawing/2014/main" val="2254659739"/>
                    </a:ext>
                  </a:extLst>
                </a:gridCol>
              </a:tblGrid>
              <a:tr h="164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Memo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90653"/>
                  </a:ext>
                </a:extLst>
              </a:tr>
              <a:tr h="164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/>
                        <a:t>memo_id</a:t>
                      </a:r>
                      <a:r>
                        <a:rPr lang="en-US" altLang="ko-KR" sz="1000" b="0" dirty="0"/>
                        <a:t> : Long</a:t>
                      </a:r>
                    </a:p>
                    <a:p>
                      <a:pPr latinLnBrk="1"/>
                      <a:r>
                        <a:rPr lang="en-US" altLang="ko-KR" sz="1000" b="0" dirty="0" err="1"/>
                        <a:t>createTime</a:t>
                      </a:r>
                      <a:r>
                        <a:rPr lang="en-US" altLang="ko-KR" sz="1000" b="0" dirty="0"/>
                        <a:t> : date</a:t>
                      </a:r>
                    </a:p>
                    <a:p>
                      <a:pPr latinLnBrk="1"/>
                      <a:r>
                        <a:rPr lang="en-US" altLang="ko-KR" sz="1000" b="0" dirty="0" err="1"/>
                        <a:t>lastModifiedTime</a:t>
                      </a:r>
                      <a:r>
                        <a:rPr lang="en-US" altLang="ko-KR" sz="1000" b="0" dirty="0"/>
                        <a:t> : date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contents : String</a:t>
                      </a:r>
                    </a:p>
                    <a:p>
                      <a:pPr latinLnBrk="1"/>
                      <a:r>
                        <a:rPr lang="en-US" altLang="ko-KR" sz="1000" b="0" dirty="0" err="1"/>
                        <a:t>member_id</a:t>
                      </a:r>
                      <a:r>
                        <a:rPr lang="en-US" altLang="ko-KR" sz="1000" b="0" dirty="0"/>
                        <a:t>(</a:t>
                      </a:r>
                      <a:r>
                        <a:rPr lang="en-US" altLang="ko-KR" sz="1000" b="0" dirty="0" err="1"/>
                        <a:t>fk</a:t>
                      </a:r>
                      <a:r>
                        <a:rPr lang="en-US" altLang="ko-KR" sz="1000" b="0" dirty="0"/>
                        <a:t>) : Long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214215"/>
                  </a:ext>
                </a:extLst>
              </a:tr>
            </a:tbl>
          </a:graphicData>
        </a:graphic>
      </p:graphicFrame>
      <p:graphicFrame>
        <p:nvGraphicFramePr>
          <p:cNvPr id="18" name="표 16">
            <a:extLst>
              <a:ext uri="{FF2B5EF4-FFF2-40B4-BE49-F238E27FC236}">
                <a16:creationId xmlns:a16="http://schemas.microsoft.com/office/drawing/2014/main" id="{760B433A-37AA-41D3-B337-FAD6E019A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367666"/>
              </p:ext>
            </p:extLst>
          </p:nvPr>
        </p:nvGraphicFramePr>
        <p:xfrm>
          <a:off x="7448079" y="2995451"/>
          <a:ext cx="1635690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5690">
                  <a:extLst>
                    <a:ext uri="{9D8B030D-6E8A-4147-A177-3AD203B41FA5}">
                      <a16:colId xmlns:a16="http://schemas.microsoft.com/office/drawing/2014/main" val="2254659739"/>
                    </a:ext>
                  </a:extLst>
                </a:gridCol>
              </a:tblGrid>
              <a:tr h="164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Board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90653"/>
                  </a:ext>
                </a:extLst>
              </a:tr>
              <a:tr h="164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/>
                        <a:t>board_id</a:t>
                      </a:r>
                      <a:r>
                        <a:rPr lang="en-US" altLang="ko-KR" sz="1000" b="0" dirty="0"/>
                        <a:t> : Long</a:t>
                      </a:r>
                    </a:p>
                    <a:p>
                      <a:pPr latinLnBrk="1"/>
                      <a:r>
                        <a:rPr lang="en-US" altLang="ko-KR" sz="1000" b="0" dirty="0" err="1"/>
                        <a:t>createTime</a:t>
                      </a:r>
                      <a:r>
                        <a:rPr lang="en-US" altLang="ko-KR" sz="1000" b="0" dirty="0"/>
                        <a:t> : date</a:t>
                      </a:r>
                    </a:p>
                    <a:p>
                      <a:pPr latinLnBrk="1"/>
                      <a:r>
                        <a:rPr lang="en-US" altLang="ko-KR" sz="1000" b="0" dirty="0" err="1"/>
                        <a:t>lastModifiedTime</a:t>
                      </a:r>
                      <a:r>
                        <a:rPr lang="en-US" altLang="ko-KR" sz="1000" b="0" dirty="0"/>
                        <a:t> : date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title : </a:t>
                      </a:r>
                      <a:r>
                        <a:rPr lang="en-US" altLang="ko-KR" sz="1000" b="0" dirty="0" err="1"/>
                        <a:t>Stirng</a:t>
                      </a:r>
                      <a:endParaRPr lang="en-US" altLang="ko-KR" sz="1000" b="0" dirty="0"/>
                    </a:p>
                    <a:p>
                      <a:pPr latinLnBrk="1"/>
                      <a:r>
                        <a:rPr lang="en-US" altLang="ko-KR" sz="1000" b="0" dirty="0"/>
                        <a:t>contents : String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views : int</a:t>
                      </a:r>
                    </a:p>
                    <a:p>
                      <a:pPr latinLnBrk="1"/>
                      <a:r>
                        <a:rPr lang="en-US" altLang="ko-KR" sz="1000" b="0" dirty="0" err="1"/>
                        <a:t>member_id</a:t>
                      </a:r>
                      <a:r>
                        <a:rPr lang="en-US" altLang="ko-KR" sz="1000" b="0" dirty="0"/>
                        <a:t>(</a:t>
                      </a:r>
                      <a:r>
                        <a:rPr lang="en-US" altLang="ko-KR" sz="1000" b="0" dirty="0" err="1"/>
                        <a:t>fk</a:t>
                      </a:r>
                      <a:r>
                        <a:rPr lang="en-US" altLang="ko-KR" sz="1000" b="0" dirty="0"/>
                        <a:t>) : Long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214215"/>
                  </a:ext>
                </a:extLst>
              </a:tr>
            </a:tbl>
          </a:graphicData>
        </a:graphic>
      </p:graphicFrame>
      <p:graphicFrame>
        <p:nvGraphicFramePr>
          <p:cNvPr id="19" name="표 16">
            <a:extLst>
              <a:ext uri="{FF2B5EF4-FFF2-40B4-BE49-F238E27FC236}">
                <a16:creationId xmlns:a16="http://schemas.microsoft.com/office/drawing/2014/main" id="{F78AA3DA-E2EA-4DAD-BD88-6C1BE556B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647631"/>
              </p:ext>
            </p:extLst>
          </p:nvPr>
        </p:nvGraphicFramePr>
        <p:xfrm>
          <a:off x="3417887" y="4956979"/>
          <a:ext cx="1616912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6912">
                  <a:extLst>
                    <a:ext uri="{9D8B030D-6E8A-4147-A177-3AD203B41FA5}">
                      <a16:colId xmlns:a16="http://schemas.microsoft.com/office/drawing/2014/main" val="2254659739"/>
                    </a:ext>
                  </a:extLst>
                </a:gridCol>
              </a:tblGrid>
              <a:tr h="164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Department</a:t>
                      </a:r>
                      <a:endParaRPr lang="ko-KR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90653"/>
                  </a:ext>
                </a:extLst>
              </a:tr>
              <a:tr h="164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/>
                        <a:t>department_id</a:t>
                      </a:r>
                      <a:r>
                        <a:rPr lang="en-US" altLang="ko-KR" sz="1000" b="0" dirty="0"/>
                        <a:t> : Long</a:t>
                      </a:r>
                    </a:p>
                    <a:p>
                      <a:pPr latinLnBrk="1"/>
                      <a:r>
                        <a:rPr lang="en-US" altLang="ko-KR" sz="1000" b="0" dirty="0" err="1"/>
                        <a:t>numberOfMember</a:t>
                      </a:r>
                      <a:r>
                        <a:rPr lang="en-US" altLang="ko-KR" sz="1000" b="0" dirty="0"/>
                        <a:t> : int</a:t>
                      </a:r>
                    </a:p>
                    <a:p>
                      <a:pPr latinLnBrk="1"/>
                      <a:r>
                        <a:rPr lang="en-US" altLang="ko-KR" sz="1000" b="0" dirty="0" err="1"/>
                        <a:t>director_id</a:t>
                      </a:r>
                      <a:r>
                        <a:rPr lang="en-US" altLang="ko-KR" sz="1000" b="0" dirty="0"/>
                        <a:t> : 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214215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7EB74AF-028A-458F-93F6-D48CCF15C825}"/>
              </a:ext>
            </a:extLst>
          </p:cNvPr>
          <p:cNvCxnSpPr/>
          <p:nvPr/>
        </p:nvCxnSpPr>
        <p:spPr>
          <a:xfrm>
            <a:off x="4016188" y="3649093"/>
            <a:ext cx="0" cy="1307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FDCBFB-A3ED-4350-A0D3-D624FB75476F}"/>
              </a:ext>
            </a:extLst>
          </p:cNvPr>
          <p:cNvSpPr txBox="1"/>
          <p:nvPr/>
        </p:nvSpPr>
        <p:spPr>
          <a:xfrm>
            <a:off x="4035706" y="4707743"/>
            <a:ext cx="209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A61B12-EB0F-40D0-9CD6-B85A056065B2}"/>
              </a:ext>
            </a:extLst>
          </p:cNvPr>
          <p:cNvSpPr txBox="1"/>
          <p:nvPr/>
        </p:nvSpPr>
        <p:spPr>
          <a:xfrm>
            <a:off x="4035706" y="3756474"/>
            <a:ext cx="209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N</a:t>
            </a:r>
            <a:endParaRPr lang="ko-KR" alt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2644D1-ECC7-403E-B916-AFC5DC20C807}"/>
              </a:ext>
            </a:extLst>
          </p:cNvPr>
          <p:cNvSpPr txBox="1"/>
          <p:nvPr/>
        </p:nvSpPr>
        <p:spPr>
          <a:xfrm>
            <a:off x="5129071" y="1901363"/>
            <a:ext cx="209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F9FF46-8E41-45BD-A328-D175E91B15A2}"/>
              </a:ext>
            </a:extLst>
          </p:cNvPr>
          <p:cNvSpPr txBox="1"/>
          <p:nvPr/>
        </p:nvSpPr>
        <p:spPr>
          <a:xfrm>
            <a:off x="7141095" y="1901363"/>
            <a:ext cx="209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N</a:t>
            </a:r>
            <a:endParaRPr lang="ko-KR" altLang="en-US" sz="8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1A3A61A-298E-4E2A-9626-C673A4D63DB0}"/>
              </a:ext>
            </a:extLst>
          </p:cNvPr>
          <p:cNvCxnSpPr/>
          <p:nvPr/>
        </p:nvCxnSpPr>
        <p:spPr>
          <a:xfrm flipH="1">
            <a:off x="5109554" y="2241176"/>
            <a:ext cx="2338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3DDDFFB-6BC1-40E6-9183-4CBB017DE95C}"/>
              </a:ext>
            </a:extLst>
          </p:cNvPr>
          <p:cNvSpPr txBox="1"/>
          <p:nvPr/>
        </p:nvSpPr>
        <p:spPr>
          <a:xfrm>
            <a:off x="5129071" y="3182173"/>
            <a:ext cx="209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E5567A-3BE1-402E-B24A-94107A7C7F37}"/>
              </a:ext>
            </a:extLst>
          </p:cNvPr>
          <p:cNvSpPr txBox="1"/>
          <p:nvPr/>
        </p:nvSpPr>
        <p:spPr>
          <a:xfrm>
            <a:off x="7141095" y="3182173"/>
            <a:ext cx="209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N</a:t>
            </a:r>
            <a:endParaRPr lang="ko-KR" altLang="en-US" sz="8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2F70A2A-5CCD-46B6-A972-A5F0FE086F19}"/>
              </a:ext>
            </a:extLst>
          </p:cNvPr>
          <p:cNvCxnSpPr/>
          <p:nvPr/>
        </p:nvCxnSpPr>
        <p:spPr>
          <a:xfrm flipH="1">
            <a:off x="5109554" y="3521986"/>
            <a:ext cx="2338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423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6" grpId="0"/>
      <p:bldP spid="30" grpId="0"/>
      <p:bldP spid="31" grpId="0"/>
      <p:bldP spid="37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엔티티 구현 </a:t>
            </a:r>
            <a:r>
              <a:rPr lang="en-US" altLang="ko-KR" sz="3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&amp; </a:t>
            </a:r>
            <a:r>
              <a:rPr lang="ko-KR" altLang="en-US" sz="3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테이블 생성</a:t>
            </a:r>
            <a:r>
              <a:rPr lang="en-US" altLang="ko-KR" sz="3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C0A3716-7458-4056-A963-05A97AAB3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250" y="1315613"/>
            <a:ext cx="6843322" cy="33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D376544E-D2C3-4EB8-942A-34FA7AFA1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449" y="1330908"/>
            <a:ext cx="9866949" cy="39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B447FAF-A7BF-4B94-A988-273E51627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38" y="1213955"/>
            <a:ext cx="1971957" cy="33046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3F35F2D-4A49-423D-AA51-0101B6C2E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269" y="1417422"/>
            <a:ext cx="2097625" cy="330469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777E892-CE46-45FF-B05F-48CF673E3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007" y="1767794"/>
            <a:ext cx="2379876" cy="33046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A05798C-AE87-4D8C-AC60-EF435C6BF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9117" y="2079168"/>
            <a:ext cx="2570900" cy="3304699"/>
          </a:xfrm>
          <a:prstGeom prst="rect">
            <a:avLst/>
          </a:prstGeom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9FE75B36-C7A9-4373-872A-35CF932942FD}"/>
              </a:ext>
            </a:extLst>
          </p:cNvPr>
          <p:cNvSpPr/>
          <p:nvPr/>
        </p:nvSpPr>
        <p:spPr>
          <a:xfrm>
            <a:off x="5096684" y="3201156"/>
            <a:ext cx="1151529" cy="457199"/>
          </a:xfrm>
          <a:prstGeom prst="rightArrow">
            <a:avLst>
              <a:gd name="adj1" fmla="val 50000"/>
              <a:gd name="adj2" fmla="val 82665"/>
            </a:avLst>
          </a:prstGeom>
          <a:solidFill>
            <a:srgbClr val="76C6D3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59BB84-0CCA-4A6C-B4BB-6A0622F10EC6}"/>
              </a:ext>
            </a:extLst>
          </p:cNvPr>
          <p:cNvSpPr txBox="1"/>
          <p:nvPr/>
        </p:nvSpPr>
        <p:spPr>
          <a:xfrm>
            <a:off x="4907336" y="2921882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어플리케이션 실행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D31971B-A5DF-4964-844C-E72EA6D6B4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5290" y="1669320"/>
            <a:ext cx="1993475" cy="110062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2BD301A-C0CE-4697-83BE-666DCF5997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6177" y="2772596"/>
            <a:ext cx="2537929" cy="107037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D55C7F5-6450-4C74-9E23-F79874CC9B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4758" y="771073"/>
            <a:ext cx="1666062" cy="200162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3F80020-E789-4140-98F2-B9E0FA78B8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5290" y="2769943"/>
            <a:ext cx="2353678" cy="144675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B7F0AEBD-AD00-456E-BEDD-7074759290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09530" y="4771979"/>
            <a:ext cx="2476846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022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저장 테스트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C0A3716-7458-4056-A963-05A97AAB3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250" y="1315613"/>
            <a:ext cx="6843322" cy="33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D376544E-D2C3-4EB8-942A-34FA7AFA1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449" y="1330908"/>
            <a:ext cx="9866949" cy="39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D596AD-A0F0-48F1-BFC9-B470F0CA3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02" y="1629387"/>
            <a:ext cx="4842700" cy="64712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7D4C3BF-D497-47C3-9792-11C5AAFBB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99" y="2274310"/>
            <a:ext cx="3543795" cy="86062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BF6A1D9-43C9-43DD-BAC7-8BF6A42A4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199" y="3124792"/>
            <a:ext cx="3543794" cy="90898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A355D95-AFF4-45E7-B4C5-85781904B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198" y="4014255"/>
            <a:ext cx="3543795" cy="1381318"/>
          </a:xfrm>
          <a:prstGeom prst="rect">
            <a:avLst/>
          </a:prstGeom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FD58E0C6-05B5-48CA-981B-001AE140233B}"/>
              </a:ext>
            </a:extLst>
          </p:cNvPr>
          <p:cNvSpPr/>
          <p:nvPr/>
        </p:nvSpPr>
        <p:spPr>
          <a:xfrm>
            <a:off x="5309868" y="3473894"/>
            <a:ext cx="1151529" cy="457199"/>
          </a:xfrm>
          <a:prstGeom prst="rightArrow">
            <a:avLst>
              <a:gd name="adj1" fmla="val 50000"/>
              <a:gd name="adj2" fmla="val 82665"/>
            </a:avLst>
          </a:prstGeom>
          <a:solidFill>
            <a:srgbClr val="76C6D3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A0CC77A-15F7-4AD7-A6B7-BBBE3506FD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1340" y="1946333"/>
            <a:ext cx="4375069" cy="3357274"/>
          </a:xfrm>
          <a:prstGeom prst="rect">
            <a:avLst/>
          </a:prstGeom>
        </p:spPr>
      </p:pic>
      <p:sp>
        <p:nvSpPr>
          <p:cNvPr id="25" name="액자 24">
            <a:extLst>
              <a:ext uri="{FF2B5EF4-FFF2-40B4-BE49-F238E27FC236}">
                <a16:creationId xmlns:a16="http://schemas.microsoft.com/office/drawing/2014/main" id="{36D66538-08B1-41B4-AD32-1D1E261EA7EF}"/>
              </a:ext>
            </a:extLst>
          </p:cNvPr>
          <p:cNvSpPr/>
          <p:nvPr/>
        </p:nvSpPr>
        <p:spPr>
          <a:xfrm>
            <a:off x="6759387" y="1943644"/>
            <a:ext cx="137461" cy="325917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969DC6E-3480-45A8-AE43-24ED424BAA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9387" y="5420405"/>
            <a:ext cx="1025807" cy="33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784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데이터 조회 테스트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C0A3716-7458-4056-A963-05A97AAB3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250" y="1315613"/>
            <a:ext cx="6843322" cy="33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D376544E-D2C3-4EB8-942A-34FA7AFA1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449" y="1330908"/>
            <a:ext cx="9866949" cy="39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D5C2273-7E07-4FFC-B8F6-2446CAF45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37" y="1479193"/>
            <a:ext cx="1917388" cy="17334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A0249AD-51EA-4114-BB94-13F57BEC1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6216" y="1469728"/>
            <a:ext cx="1662339" cy="175429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0ED20F9-806C-4E13-A2C3-B37C95C5D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8040" y="3471841"/>
            <a:ext cx="1435615" cy="182646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16565B9-7D2C-49ED-A6CA-109379B29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068" y="3606550"/>
            <a:ext cx="2158344" cy="155704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E4ED503-E6C8-4861-BD65-7E8C330AB2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707" y="1863616"/>
            <a:ext cx="4375069" cy="3357274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4DDE71B-D47D-4136-819C-F1E09FBAB8DC}"/>
              </a:ext>
            </a:extLst>
          </p:cNvPr>
          <p:cNvSpPr/>
          <p:nvPr/>
        </p:nvSpPr>
        <p:spPr>
          <a:xfrm>
            <a:off x="5583517" y="3185677"/>
            <a:ext cx="1151529" cy="457199"/>
          </a:xfrm>
          <a:prstGeom prst="rightArrow">
            <a:avLst>
              <a:gd name="adj1" fmla="val 50000"/>
              <a:gd name="adj2" fmla="val 82665"/>
            </a:avLst>
          </a:prstGeom>
          <a:solidFill>
            <a:srgbClr val="76C6D3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004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92369" y="740228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BE4D81-A44D-4E67-88AD-B9901F8B2944}"/>
              </a:ext>
            </a:extLst>
          </p:cNvPr>
          <p:cNvSpPr/>
          <p:nvPr/>
        </p:nvSpPr>
        <p:spPr>
          <a:xfrm>
            <a:off x="609694" y="70338"/>
            <a:ext cx="1112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데이터 조인 테스트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AE4014B-C72D-4202-91DC-F04EDB207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59" y="504971"/>
            <a:ext cx="24437269" cy="769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409B7-AB33-40E8-9DB5-7F1BFDC6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7" y="517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FB0F7B-449F-4E93-9DA1-2B3D117A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15" y="532754"/>
            <a:ext cx="9287120" cy="32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6D89CD1-A580-47F8-8A18-1C1D24E2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C0A3716-7458-4056-A963-05A97AAB3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250" y="1315613"/>
            <a:ext cx="6843322" cy="33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D376544E-D2C3-4EB8-942A-34FA7AFA1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449" y="1330908"/>
            <a:ext cx="9866949" cy="39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6E98C396-ECA7-4560-8793-74304AA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42" y="35410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8F43A9D-D36B-44D8-BEE8-D122B603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9356372-EC03-4826-BE26-CC8B1907E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204" y="1568168"/>
            <a:ext cx="3999406" cy="9194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2B1CADC-F2E0-4758-B22A-0B28ED299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474" y="1523338"/>
            <a:ext cx="5771251" cy="11029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B4907EC-97A4-4283-BC42-7FC0C47B2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204" y="3160826"/>
            <a:ext cx="4172532" cy="251495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EB3B74C-2011-45D5-A33C-ED657BF236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937" y="3998236"/>
            <a:ext cx="1362265" cy="695422"/>
          </a:xfrm>
          <a:prstGeom prst="rect">
            <a:avLst/>
          </a:prstGeom>
        </p:spPr>
      </p:pic>
      <p:sp>
        <p:nvSpPr>
          <p:cNvPr id="21" name="액자 20">
            <a:extLst>
              <a:ext uri="{FF2B5EF4-FFF2-40B4-BE49-F238E27FC236}">
                <a16:creationId xmlns:a16="http://schemas.microsoft.com/office/drawing/2014/main" id="{6B76E30E-E426-4C10-958E-357D775A3C03}"/>
              </a:ext>
            </a:extLst>
          </p:cNvPr>
          <p:cNvSpPr/>
          <p:nvPr/>
        </p:nvSpPr>
        <p:spPr>
          <a:xfrm>
            <a:off x="5430474" y="2381250"/>
            <a:ext cx="182926" cy="150399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A015931B-3EE4-4740-888C-845D34C117DA}"/>
              </a:ext>
            </a:extLst>
          </p:cNvPr>
          <p:cNvSpPr/>
          <p:nvPr/>
        </p:nvSpPr>
        <p:spPr>
          <a:xfrm>
            <a:off x="7595824" y="1785906"/>
            <a:ext cx="182926" cy="150399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액자 24">
            <a:extLst>
              <a:ext uri="{FF2B5EF4-FFF2-40B4-BE49-F238E27FC236}">
                <a16:creationId xmlns:a16="http://schemas.microsoft.com/office/drawing/2014/main" id="{20A2CD84-2624-4DB2-B490-BCD44DFCB4FE}"/>
              </a:ext>
            </a:extLst>
          </p:cNvPr>
          <p:cNvSpPr/>
          <p:nvPr/>
        </p:nvSpPr>
        <p:spPr>
          <a:xfrm>
            <a:off x="6791936" y="3992523"/>
            <a:ext cx="1362265" cy="716186"/>
          </a:xfrm>
          <a:prstGeom prst="frame">
            <a:avLst>
              <a:gd name="adj1" fmla="val 161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8664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50985" y="565005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180206" y="1543612"/>
            <a:ext cx="5706102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감사합니다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AutoShape 3"/>
          <p:cNvSpPr>
            <a:spLocks noChangeAspect="1" noChangeArrowheads="1" noTextEdit="1"/>
          </p:cNvSpPr>
          <p:nvPr/>
        </p:nvSpPr>
        <p:spPr bwMode="auto">
          <a:xfrm>
            <a:off x="1292225" y="4116388"/>
            <a:ext cx="27940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6749716" y="1239253"/>
            <a:ext cx="4078705" cy="4427621"/>
          </a:xfrm>
          <a:custGeom>
            <a:avLst/>
            <a:gdLst>
              <a:gd name="connsiteX0" fmla="*/ 0 w 4078705"/>
              <a:gd name="connsiteY0" fmla="*/ 4006515 h 4427621"/>
              <a:gd name="connsiteX1" fmla="*/ 3320716 w 4078705"/>
              <a:gd name="connsiteY1" fmla="*/ 0 h 4427621"/>
              <a:gd name="connsiteX2" fmla="*/ 3356810 w 4078705"/>
              <a:gd name="connsiteY2" fmla="*/ 1708484 h 4427621"/>
              <a:gd name="connsiteX3" fmla="*/ 2574758 w 4078705"/>
              <a:gd name="connsiteY3" fmla="*/ 3224463 h 4427621"/>
              <a:gd name="connsiteX4" fmla="*/ 1672389 w 4078705"/>
              <a:gd name="connsiteY4" fmla="*/ 4427621 h 4427621"/>
              <a:gd name="connsiteX5" fmla="*/ 4078705 w 4078705"/>
              <a:gd name="connsiteY5" fmla="*/ 4391526 h 4427621"/>
              <a:gd name="connsiteX6" fmla="*/ 2634916 w 4078705"/>
              <a:gd name="connsiteY6" fmla="*/ 3296652 h 4427621"/>
              <a:gd name="connsiteX7" fmla="*/ 890337 w 4078705"/>
              <a:gd name="connsiteY7" fmla="*/ 2911642 h 442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8705" h="4427621">
                <a:moveTo>
                  <a:pt x="0" y="4006515"/>
                </a:moveTo>
                <a:lnTo>
                  <a:pt x="3320716" y="0"/>
                </a:lnTo>
                <a:lnTo>
                  <a:pt x="3356810" y="1708484"/>
                </a:lnTo>
                <a:lnTo>
                  <a:pt x="2574758" y="3224463"/>
                </a:lnTo>
                <a:lnTo>
                  <a:pt x="1672389" y="4427621"/>
                </a:lnTo>
                <a:lnTo>
                  <a:pt x="4078705" y="4391526"/>
                </a:lnTo>
                <a:lnTo>
                  <a:pt x="2634916" y="3296652"/>
                </a:lnTo>
                <a:lnTo>
                  <a:pt x="890337" y="2911642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12" y="1022546"/>
            <a:ext cx="833350" cy="833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79" y="3583659"/>
            <a:ext cx="813832" cy="813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47" y="2180259"/>
            <a:ext cx="833349" cy="8333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025" y="4885496"/>
            <a:ext cx="813832" cy="8138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538" y="5208754"/>
            <a:ext cx="813832" cy="8138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171" y="4050511"/>
            <a:ext cx="808656" cy="8086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408" y="2529200"/>
            <a:ext cx="848007" cy="84800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074" y="5208754"/>
            <a:ext cx="782682" cy="782682"/>
          </a:xfrm>
          <a:prstGeom prst="rect">
            <a:avLst/>
          </a:prstGeom>
        </p:spPr>
      </p:pic>
      <p:sp>
        <p:nvSpPr>
          <p:cNvPr id="58" name="자유형 57"/>
          <p:cNvSpPr/>
          <p:nvPr/>
        </p:nvSpPr>
        <p:spPr>
          <a:xfrm>
            <a:off x="2939435" y="3345233"/>
            <a:ext cx="5460494" cy="2293567"/>
          </a:xfrm>
          <a:custGeom>
            <a:avLst/>
            <a:gdLst>
              <a:gd name="connsiteX0" fmla="*/ 4607858 w 4607858"/>
              <a:gd name="connsiteY0" fmla="*/ 1900518 h 1900518"/>
              <a:gd name="connsiteX1" fmla="*/ 2904564 w 4607858"/>
              <a:gd name="connsiteY1" fmla="*/ 1497106 h 1900518"/>
              <a:gd name="connsiteX2" fmla="*/ 0 w 4607858"/>
              <a:gd name="connsiteY2" fmla="*/ 0 h 190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858" h="1900518">
                <a:moveTo>
                  <a:pt x="4607858" y="1900518"/>
                </a:moveTo>
                <a:lnTo>
                  <a:pt x="2904564" y="149710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3" name="Group 41"/>
          <p:cNvGrpSpPr>
            <a:grpSpLocks noChangeAspect="1"/>
          </p:cNvGrpSpPr>
          <p:nvPr/>
        </p:nvGrpSpPr>
        <p:grpSpPr bwMode="auto">
          <a:xfrm>
            <a:off x="898958" y="3171970"/>
            <a:ext cx="2236945" cy="3163591"/>
            <a:chOff x="1766" y="469"/>
            <a:chExt cx="2892" cy="4090"/>
          </a:xfrm>
        </p:grpSpPr>
        <p:sp>
          <p:nvSpPr>
            <p:cNvPr id="65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9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7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9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1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3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5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20" name="Group 41"/>
          <p:cNvGrpSpPr>
            <a:grpSpLocks noChangeAspect="1"/>
          </p:cNvGrpSpPr>
          <p:nvPr/>
        </p:nvGrpSpPr>
        <p:grpSpPr bwMode="auto">
          <a:xfrm>
            <a:off x="926098" y="3171970"/>
            <a:ext cx="2206847" cy="3121025"/>
            <a:chOff x="1766" y="469"/>
            <a:chExt cx="2892" cy="4090"/>
          </a:xfrm>
        </p:grpSpPr>
        <p:sp>
          <p:nvSpPr>
            <p:cNvPr id="121" name="Freeform 42"/>
            <p:cNvSpPr>
              <a:spLocks/>
            </p:cNvSpPr>
            <p:nvPr/>
          </p:nvSpPr>
          <p:spPr bwMode="auto"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" name="Freeform 43"/>
            <p:cNvSpPr>
              <a:spLocks/>
            </p:cNvSpPr>
            <p:nvPr/>
          </p:nvSpPr>
          <p:spPr bwMode="auto"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" name="Freeform 44"/>
            <p:cNvSpPr>
              <a:spLocks/>
            </p:cNvSpPr>
            <p:nvPr/>
          </p:nvSpPr>
          <p:spPr bwMode="auto"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" name="Freeform 45"/>
            <p:cNvSpPr>
              <a:spLocks/>
            </p:cNvSpPr>
            <p:nvPr/>
          </p:nvSpPr>
          <p:spPr bwMode="auto"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" name="Freeform 46"/>
            <p:cNvSpPr>
              <a:spLocks/>
            </p:cNvSpPr>
            <p:nvPr/>
          </p:nvSpPr>
          <p:spPr bwMode="auto"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6" name="Freeform 47"/>
            <p:cNvSpPr>
              <a:spLocks/>
            </p:cNvSpPr>
            <p:nvPr/>
          </p:nvSpPr>
          <p:spPr bwMode="auto"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7" name="Freeform 48"/>
            <p:cNvSpPr>
              <a:spLocks/>
            </p:cNvSpPr>
            <p:nvPr/>
          </p:nvSpPr>
          <p:spPr bwMode="auto"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8" name="Freeform 49"/>
            <p:cNvSpPr>
              <a:spLocks/>
            </p:cNvSpPr>
            <p:nvPr/>
          </p:nvSpPr>
          <p:spPr bwMode="auto"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9" name="Freeform 50"/>
            <p:cNvSpPr>
              <a:spLocks/>
            </p:cNvSpPr>
            <p:nvPr/>
          </p:nvSpPr>
          <p:spPr bwMode="auto"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0" name="Freeform 51"/>
            <p:cNvSpPr>
              <a:spLocks/>
            </p:cNvSpPr>
            <p:nvPr/>
          </p:nvSpPr>
          <p:spPr bwMode="auto"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1" name="Freeform 52"/>
            <p:cNvSpPr>
              <a:spLocks/>
            </p:cNvSpPr>
            <p:nvPr/>
          </p:nvSpPr>
          <p:spPr bwMode="auto"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2" name="Freeform 53"/>
            <p:cNvSpPr>
              <a:spLocks/>
            </p:cNvSpPr>
            <p:nvPr/>
          </p:nvSpPr>
          <p:spPr bwMode="auto"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3" name="Freeform 54"/>
            <p:cNvSpPr>
              <a:spLocks/>
            </p:cNvSpPr>
            <p:nvPr/>
          </p:nvSpPr>
          <p:spPr bwMode="auto"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4" name="Freeform 55"/>
            <p:cNvSpPr>
              <a:spLocks/>
            </p:cNvSpPr>
            <p:nvPr/>
          </p:nvSpPr>
          <p:spPr bwMode="auto"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5" name="Freeform 56"/>
            <p:cNvSpPr>
              <a:spLocks/>
            </p:cNvSpPr>
            <p:nvPr/>
          </p:nvSpPr>
          <p:spPr bwMode="auto"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6" name="Freeform 57"/>
            <p:cNvSpPr>
              <a:spLocks/>
            </p:cNvSpPr>
            <p:nvPr/>
          </p:nvSpPr>
          <p:spPr bwMode="auto"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7" name="Freeform 58"/>
            <p:cNvSpPr>
              <a:spLocks/>
            </p:cNvSpPr>
            <p:nvPr/>
          </p:nvSpPr>
          <p:spPr bwMode="auto"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8" name="Freeform 59"/>
            <p:cNvSpPr>
              <a:spLocks/>
            </p:cNvSpPr>
            <p:nvPr/>
          </p:nvSpPr>
          <p:spPr bwMode="auto"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Freeform 60"/>
            <p:cNvSpPr>
              <a:spLocks/>
            </p:cNvSpPr>
            <p:nvPr/>
          </p:nvSpPr>
          <p:spPr bwMode="auto"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0" name="Freeform 61"/>
            <p:cNvSpPr>
              <a:spLocks/>
            </p:cNvSpPr>
            <p:nvPr/>
          </p:nvSpPr>
          <p:spPr bwMode="auto"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1" name="Freeform 62"/>
            <p:cNvSpPr>
              <a:spLocks/>
            </p:cNvSpPr>
            <p:nvPr/>
          </p:nvSpPr>
          <p:spPr bwMode="auto"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2" name="Freeform 63"/>
            <p:cNvSpPr>
              <a:spLocks/>
            </p:cNvSpPr>
            <p:nvPr/>
          </p:nvSpPr>
          <p:spPr bwMode="auto"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3" name="Freeform 64"/>
            <p:cNvSpPr>
              <a:spLocks/>
            </p:cNvSpPr>
            <p:nvPr/>
          </p:nvSpPr>
          <p:spPr bwMode="auto"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4" name="Freeform 65"/>
            <p:cNvSpPr>
              <a:spLocks/>
            </p:cNvSpPr>
            <p:nvPr/>
          </p:nvSpPr>
          <p:spPr bwMode="auto"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5" name="Freeform 66"/>
            <p:cNvSpPr>
              <a:spLocks/>
            </p:cNvSpPr>
            <p:nvPr/>
          </p:nvSpPr>
          <p:spPr bwMode="auto"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6" name="Freeform 67"/>
            <p:cNvSpPr>
              <a:spLocks/>
            </p:cNvSpPr>
            <p:nvPr/>
          </p:nvSpPr>
          <p:spPr bwMode="auto"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7" name="Freeform 68"/>
            <p:cNvSpPr>
              <a:spLocks/>
            </p:cNvSpPr>
            <p:nvPr/>
          </p:nvSpPr>
          <p:spPr bwMode="auto"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8" name="Freeform 69"/>
            <p:cNvSpPr>
              <a:spLocks/>
            </p:cNvSpPr>
            <p:nvPr/>
          </p:nvSpPr>
          <p:spPr bwMode="auto"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9" name="Freeform 70"/>
            <p:cNvSpPr>
              <a:spLocks/>
            </p:cNvSpPr>
            <p:nvPr/>
          </p:nvSpPr>
          <p:spPr bwMode="auto"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0" name="Freeform 71"/>
            <p:cNvSpPr>
              <a:spLocks/>
            </p:cNvSpPr>
            <p:nvPr/>
          </p:nvSpPr>
          <p:spPr bwMode="auto"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1" name="Freeform 72"/>
            <p:cNvSpPr>
              <a:spLocks/>
            </p:cNvSpPr>
            <p:nvPr/>
          </p:nvSpPr>
          <p:spPr bwMode="auto"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2" name="Freeform 73"/>
            <p:cNvSpPr>
              <a:spLocks/>
            </p:cNvSpPr>
            <p:nvPr/>
          </p:nvSpPr>
          <p:spPr bwMode="auto"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3" name="Freeform 74"/>
            <p:cNvSpPr>
              <a:spLocks/>
            </p:cNvSpPr>
            <p:nvPr/>
          </p:nvSpPr>
          <p:spPr bwMode="auto"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4" name="Freeform 75"/>
            <p:cNvSpPr>
              <a:spLocks/>
            </p:cNvSpPr>
            <p:nvPr/>
          </p:nvSpPr>
          <p:spPr bwMode="auto"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5" name="Freeform 76"/>
            <p:cNvSpPr>
              <a:spLocks noEditPoints="1"/>
            </p:cNvSpPr>
            <p:nvPr/>
          </p:nvSpPr>
          <p:spPr bwMode="auto"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6" name="Freeform 77"/>
            <p:cNvSpPr>
              <a:spLocks/>
            </p:cNvSpPr>
            <p:nvPr/>
          </p:nvSpPr>
          <p:spPr bwMode="auto"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7" name="Freeform 78"/>
            <p:cNvSpPr>
              <a:spLocks/>
            </p:cNvSpPr>
            <p:nvPr/>
          </p:nvSpPr>
          <p:spPr bwMode="auto"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8" name="Freeform 79"/>
            <p:cNvSpPr>
              <a:spLocks/>
            </p:cNvSpPr>
            <p:nvPr/>
          </p:nvSpPr>
          <p:spPr bwMode="auto"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9" name="Freeform 80"/>
            <p:cNvSpPr>
              <a:spLocks/>
            </p:cNvSpPr>
            <p:nvPr/>
          </p:nvSpPr>
          <p:spPr bwMode="auto"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0" name="Freeform 81"/>
            <p:cNvSpPr>
              <a:spLocks/>
            </p:cNvSpPr>
            <p:nvPr/>
          </p:nvSpPr>
          <p:spPr bwMode="auto"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1" name="Freeform 82"/>
            <p:cNvSpPr>
              <a:spLocks noEditPoints="1"/>
            </p:cNvSpPr>
            <p:nvPr/>
          </p:nvSpPr>
          <p:spPr bwMode="auto"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2" name="Freeform 83"/>
            <p:cNvSpPr>
              <a:spLocks/>
            </p:cNvSpPr>
            <p:nvPr/>
          </p:nvSpPr>
          <p:spPr bwMode="auto"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3" name="Freeform 84"/>
            <p:cNvSpPr>
              <a:spLocks/>
            </p:cNvSpPr>
            <p:nvPr/>
          </p:nvSpPr>
          <p:spPr bwMode="auto"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4" name="Freeform 85"/>
            <p:cNvSpPr>
              <a:spLocks/>
            </p:cNvSpPr>
            <p:nvPr/>
          </p:nvSpPr>
          <p:spPr bwMode="auto"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5" name="Freeform 86"/>
            <p:cNvSpPr>
              <a:spLocks/>
            </p:cNvSpPr>
            <p:nvPr/>
          </p:nvSpPr>
          <p:spPr bwMode="auto"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6" name="Freeform 87"/>
            <p:cNvSpPr>
              <a:spLocks/>
            </p:cNvSpPr>
            <p:nvPr/>
          </p:nvSpPr>
          <p:spPr bwMode="auto"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7" name="Freeform 88"/>
            <p:cNvSpPr>
              <a:spLocks/>
            </p:cNvSpPr>
            <p:nvPr/>
          </p:nvSpPr>
          <p:spPr bwMode="auto"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8" name="Freeform 89"/>
            <p:cNvSpPr>
              <a:spLocks/>
            </p:cNvSpPr>
            <p:nvPr/>
          </p:nvSpPr>
          <p:spPr bwMode="auto"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9" name="Freeform 90"/>
            <p:cNvSpPr>
              <a:spLocks/>
            </p:cNvSpPr>
            <p:nvPr/>
          </p:nvSpPr>
          <p:spPr bwMode="auto"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0" name="Freeform 91"/>
            <p:cNvSpPr>
              <a:spLocks/>
            </p:cNvSpPr>
            <p:nvPr/>
          </p:nvSpPr>
          <p:spPr bwMode="auto"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1" name="Freeform 92"/>
            <p:cNvSpPr>
              <a:spLocks/>
            </p:cNvSpPr>
            <p:nvPr/>
          </p:nvSpPr>
          <p:spPr bwMode="auto"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2" name="Freeform 93"/>
            <p:cNvSpPr>
              <a:spLocks/>
            </p:cNvSpPr>
            <p:nvPr/>
          </p:nvSpPr>
          <p:spPr bwMode="auto"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3" name="Freeform 94"/>
            <p:cNvSpPr>
              <a:spLocks/>
            </p:cNvSpPr>
            <p:nvPr/>
          </p:nvSpPr>
          <p:spPr bwMode="auto"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4" name="Freeform 95"/>
            <p:cNvSpPr>
              <a:spLocks/>
            </p:cNvSpPr>
            <p:nvPr/>
          </p:nvSpPr>
          <p:spPr bwMode="auto"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5" name="Freeform 96"/>
            <p:cNvSpPr>
              <a:spLocks/>
            </p:cNvSpPr>
            <p:nvPr/>
          </p:nvSpPr>
          <p:spPr bwMode="auto"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9697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2946</TotalTime>
  <Words>213</Words>
  <Application>Microsoft Office PowerPoint</Application>
  <PresentationFormat>와이드스크린</PresentationFormat>
  <Paragraphs>81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김민규</cp:lastModifiedBy>
  <cp:revision>180</cp:revision>
  <dcterms:created xsi:type="dcterms:W3CDTF">2019-02-08T07:37:09Z</dcterms:created>
  <dcterms:modified xsi:type="dcterms:W3CDTF">2021-09-15T05:30:27Z</dcterms:modified>
</cp:coreProperties>
</file>