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302" r:id="rId3"/>
    <p:sldId id="303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6D3"/>
    <a:srgbClr val="73C5D2"/>
    <a:srgbClr val="F9F9F9"/>
    <a:srgbClr val="FFD966"/>
    <a:srgbClr val="B6C3CE"/>
    <a:srgbClr val="2E313A"/>
    <a:srgbClr val="D82042"/>
    <a:srgbClr val="64BECD"/>
    <a:srgbClr val="EABB98"/>
    <a:srgbClr val="FFD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60" d="100"/>
          <a:sy n="160" d="100"/>
        </p:scale>
        <p:origin x="1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주간보고서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 기능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A38E6F-194B-4856-ABD7-A9EF3DCF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63" y="2056178"/>
            <a:ext cx="2511524" cy="2453920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6D6C072D-74FF-43F7-B4B1-33887DA0EF58}"/>
              </a:ext>
            </a:extLst>
          </p:cNvPr>
          <p:cNvSpPr/>
          <p:nvPr/>
        </p:nvSpPr>
        <p:spPr>
          <a:xfrm>
            <a:off x="1869277" y="3981802"/>
            <a:ext cx="585695" cy="20011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79440FC-C278-4003-87F9-3A732F8F6F97}"/>
              </a:ext>
            </a:extLst>
          </p:cNvPr>
          <p:cNvSpPr/>
          <p:nvPr/>
        </p:nvSpPr>
        <p:spPr>
          <a:xfrm>
            <a:off x="3637136" y="3053044"/>
            <a:ext cx="704290" cy="34013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14B292C-28D5-4493-8CE3-44320F8AC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95" y="1707901"/>
            <a:ext cx="1959558" cy="354103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9FC2AC8-245D-41BF-A344-AA032A8E4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595" y="1707901"/>
            <a:ext cx="1913190" cy="3541037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8C8E6FC-61F1-49D6-8BF4-7CC45A479ABE}"/>
              </a:ext>
            </a:extLst>
          </p:cNvPr>
          <p:cNvSpPr/>
          <p:nvPr/>
        </p:nvSpPr>
        <p:spPr>
          <a:xfrm>
            <a:off x="7139346" y="3053044"/>
            <a:ext cx="704290" cy="34013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6317E94C-DFD0-41D0-B683-21B5B9806B1E}"/>
              </a:ext>
            </a:extLst>
          </p:cNvPr>
          <p:cNvSpPr/>
          <p:nvPr/>
        </p:nvSpPr>
        <p:spPr>
          <a:xfrm>
            <a:off x="4819613" y="4967627"/>
            <a:ext cx="1485154" cy="2813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B274113-73CE-431E-8C48-809B227B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25" y="1996149"/>
            <a:ext cx="2511524" cy="2453920"/>
          </a:xfrm>
          <a:prstGeom prst="rect">
            <a:avLst/>
          </a:prstGeom>
        </p:spPr>
      </p:pic>
      <p:sp>
        <p:nvSpPr>
          <p:cNvPr id="44" name="액자 43">
            <a:extLst>
              <a:ext uri="{FF2B5EF4-FFF2-40B4-BE49-F238E27FC236}">
                <a16:creationId xmlns:a16="http://schemas.microsoft.com/office/drawing/2014/main" id="{26CE6244-31C2-47AD-AF8D-EDED5F7903D2}"/>
              </a:ext>
            </a:extLst>
          </p:cNvPr>
          <p:cNvSpPr/>
          <p:nvPr/>
        </p:nvSpPr>
        <p:spPr>
          <a:xfrm>
            <a:off x="4819613" y="3635314"/>
            <a:ext cx="1485154" cy="1950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8C87134-D7BF-4174-A82D-A87856391DC4}"/>
              </a:ext>
            </a:extLst>
          </p:cNvPr>
          <p:cNvCxnSpPr/>
          <p:nvPr/>
        </p:nvCxnSpPr>
        <p:spPr>
          <a:xfrm>
            <a:off x="6304767" y="3830314"/>
            <a:ext cx="1977527" cy="1137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3B1E369A-E1E7-4603-808A-309EEBE1A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811" y="4757201"/>
            <a:ext cx="2576738" cy="702161"/>
          </a:xfrm>
          <a:prstGeom prst="rect">
            <a:avLst/>
          </a:prstGeom>
        </p:spPr>
      </p:pic>
      <p:sp>
        <p:nvSpPr>
          <p:cNvPr id="48" name="액자 47">
            <a:extLst>
              <a:ext uri="{FF2B5EF4-FFF2-40B4-BE49-F238E27FC236}">
                <a16:creationId xmlns:a16="http://schemas.microsoft.com/office/drawing/2014/main" id="{4B540A69-618E-4D75-8914-32E8150036CB}"/>
              </a:ext>
            </a:extLst>
          </p:cNvPr>
          <p:cNvSpPr/>
          <p:nvPr/>
        </p:nvSpPr>
        <p:spPr>
          <a:xfrm>
            <a:off x="9866086" y="4872986"/>
            <a:ext cx="199234" cy="1892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9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40" grpId="0" animBg="1"/>
      <p:bldP spid="42" grpId="0" animBg="1"/>
      <p:bldP spid="44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 기능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969595-35C7-41B4-8EB7-4D9AB09B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79" y="2334123"/>
            <a:ext cx="2241157" cy="2189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79A725-3860-491A-BDCC-18602D3E9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88" y="2326847"/>
            <a:ext cx="2184348" cy="2189755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016AEFF-4678-4C1A-8E9C-523E5C196BB8}"/>
              </a:ext>
            </a:extLst>
          </p:cNvPr>
          <p:cNvSpPr/>
          <p:nvPr/>
        </p:nvSpPr>
        <p:spPr>
          <a:xfrm rot="20444765">
            <a:off x="4159826" y="1914840"/>
            <a:ext cx="704290" cy="34013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6820E-D91B-4C4D-8513-DC74C6BBDFDD}"/>
              </a:ext>
            </a:extLst>
          </p:cNvPr>
          <p:cNvSpPr txBox="1"/>
          <p:nvPr/>
        </p:nvSpPr>
        <p:spPr>
          <a:xfrm>
            <a:off x="4012042" y="15182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정상입력시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EBF521-02AF-4D98-83E2-E8723A203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189" y="854976"/>
            <a:ext cx="4518746" cy="2191050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CBE9856C-B663-4A84-946F-1080E1D3B5F5}"/>
              </a:ext>
            </a:extLst>
          </p:cNvPr>
          <p:cNvSpPr/>
          <p:nvPr/>
        </p:nvSpPr>
        <p:spPr>
          <a:xfrm>
            <a:off x="5154380" y="818324"/>
            <a:ext cx="332020" cy="17005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233C9E0-4C95-4C57-9B3F-B488861D9838}"/>
              </a:ext>
            </a:extLst>
          </p:cNvPr>
          <p:cNvSpPr/>
          <p:nvPr/>
        </p:nvSpPr>
        <p:spPr>
          <a:xfrm rot="1465302">
            <a:off x="4184769" y="4346537"/>
            <a:ext cx="704290" cy="34013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64B96-8C32-4F04-8FCB-B79C70F755ED}"/>
              </a:ext>
            </a:extLst>
          </p:cNvPr>
          <p:cNvSpPr txBox="1"/>
          <p:nvPr/>
        </p:nvSpPr>
        <p:spPr>
          <a:xfrm>
            <a:off x="3810769" y="3844971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ID, </a:t>
            </a:r>
            <a:r>
              <a:rPr lang="ko-KR" altLang="en-US" sz="1100" dirty="0"/>
              <a:t>비밀번호 </a:t>
            </a:r>
            <a:r>
              <a:rPr lang="ko-KR" altLang="en-US" sz="1100" dirty="0" err="1"/>
              <a:t>오류시</a:t>
            </a:r>
            <a:endParaRPr lang="ko-KR" altLang="en-US" sz="11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B27624F-B14C-4FAD-95DD-FE58D94FA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445" y="2334123"/>
            <a:ext cx="2199182" cy="21824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2048B85-CC7F-4413-8D2F-2A16D111E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382" y="4493246"/>
            <a:ext cx="3079390" cy="105829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CB9D024-EACE-4D10-BE52-99B5AF0C8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772" y="4486712"/>
            <a:ext cx="2851783" cy="10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2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21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24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182</cp:revision>
  <dcterms:created xsi:type="dcterms:W3CDTF">2019-02-08T07:37:09Z</dcterms:created>
  <dcterms:modified xsi:type="dcterms:W3CDTF">2021-09-22T04:47:37Z</dcterms:modified>
</cp:coreProperties>
</file>