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1" r:id="rId2"/>
    <p:sldId id="302" r:id="rId3"/>
    <p:sldId id="303" r:id="rId4"/>
    <p:sldId id="304" r:id="rId5"/>
    <p:sldId id="305" r:id="rId6"/>
    <p:sldId id="306" r:id="rId7"/>
    <p:sldId id="28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민규" initials="김" lastIdx="1" clrIdx="0">
    <p:extLst>
      <p:ext uri="{19B8F6BF-5375-455C-9EA6-DF929625EA0E}">
        <p15:presenceInfo xmlns:p15="http://schemas.microsoft.com/office/powerpoint/2012/main" userId="김민규" providerId="None"/>
      </p:ext>
    </p:extLst>
  </p:cmAuthor>
  <p:cmAuthor id="2" name="김민규" initials="김 [2]" lastIdx="1" clrIdx="1">
    <p:extLst>
      <p:ext uri="{19B8F6BF-5375-455C-9EA6-DF929625EA0E}">
        <p15:presenceInfo xmlns:p15="http://schemas.microsoft.com/office/powerpoint/2012/main" userId="S::holli307@kangnam.ac.kr::1c115875-c2ee-4b83-a327-08ff1848d10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C5D2"/>
    <a:srgbClr val="F9F9F9"/>
    <a:srgbClr val="FFD966"/>
    <a:srgbClr val="B6C3CE"/>
    <a:srgbClr val="2E313A"/>
    <a:srgbClr val="D82042"/>
    <a:srgbClr val="64BECD"/>
    <a:srgbClr val="EABB98"/>
    <a:srgbClr val="FFD5CB"/>
    <a:srgbClr val="83E1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4B84B-FDE9-4359-ABAA-0EAADD7021B0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CD2B4-677F-4876-86ED-A7BFE065F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45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559752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003934" y="778210"/>
            <a:ext cx="5706102" cy="2312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/>
              <a:t>주간보고서</a:t>
            </a:r>
            <a:endParaRPr lang="en-US" altLang="ko-KR" sz="3600" b="1" dirty="0"/>
          </a:p>
          <a:p>
            <a:pPr>
              <a:lnSpc>
                <a:spcPct val="150000"/>
              </a:lnSpc>
            </a:pPr>
            <a:r>
              <a:rPr lang="ko-KR" altLang="en-US" sz="2000" b="1" dirty="0" err="1"/>
              <a:t>작품명</a:t>
            </a:r>
            <a:r>
              <a:rPr lang="en-US" altLang="ko-KR" sz="2000" b="1" dirty="0"/>
              <a:t>: MBS(Multi Business Service)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algn="r">
              <a:lnSpc>
                <a:spcPct val="150000"/>
              </a:lnSpc>
            </a:pPr>
            <a:r>
              <a:rPr lang="ko-KR" altLang="en-US" sz="1400" b="1" dirty="0"/>
              <a:t>소프트웨어응용학부 </a:t>
            </a:r>
            <a:r>
              <a:rPr lang="en-US" altLang="ko-KR" sz="1400" b="1" dirty="0"/>
              <a:t>4</a:t>
            </a:r>
            <a:r>
              <a:rPr lang="ko-KR" altLang="en-US" sz="1400" b="1" dirty="0"/>
              <a:t>학년</a:t>
            </a:r>
            <a:endParaRPr lang="en-US" altLang="ko-KR" sz="1400" b="1" dirty="0"/>
          </a:p>
          <a:p>
            <a:pPr algn="r">
              <a:lnSpc>
                <a:spcPct val="150000"/>
              </a:lnSpc>
            </a:pPr>
            <a:r>
              <a:rPr lang="en-US" altLang="ko-KR" sz="1400" b="1" dirty="0"/>
              <a:t>201501164 </a:t>
            </a:r>
            <a:r>
              <a:rPr lang="ko-KR" altLang="en-US" sz="1400" b="1" dirty="0"/>
              <a:t>김민규</a:t>
            </a:r>
            <a:endParaRPr lang="en-US" altLang="ko-KR" sz="1400" b="1" dirty="0"/>
          </a:p>
        </p:txBody>
      </p:sp>
      <p:sp>
        <p:nvSpPr>
          <p:cNvPr id="21" name="AutoShape 3"/>
          <p:cNvSpPr>
            <a:spLocks noChangeAspect="1" noChangeArrowheads="1" noTextEdit="1"/>
          </p:cNvSpPr>
          <p:nvPr/>
        </p:nvSpPr>
        <p:spPr bwMode="auto">
          <a:xfrm>
            <a:off x="1292225" y="4116388"/>
            <a:ext cx="27940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7" name="자유형 56"/>
          <p:cNvSpPr/>
          <p:nvPr/>
        </p:nvSpPr>
        <p:spPr>
          <a:xfrm>
            <a:off x="6749716" y="1239253"/>
            <a:ext cx="4078705" cy="4427621"/>
          </a:xfrm>
          <a:custGeom>
            <a:avLst/>
            <a:gdLst>
              <a:gd name="connsiteX0" fmla="*/ 0 w 4078705"/>
              <a:gd name="connsiteY0" fmla="*/ 4006515 h 4427621"/>
              <a:gd name="connsiteX1" fmla="*/ 3320716 w 4078705"/>
              <a:gd name="connsiteY1" fmla="*/ 0 h 4427621"/>
              <a:gd name="connsiteX2" fmla="*/ 3356810 w 4078705"/>
              <a:gd name="connsiteY2" fmla="*/ 1708484 h 4427621"/>
              <a:gd name="connsiteX3" fmla="*/ 2574758 w 4078705"/>
              <a:gd name="connsiteY3" fmla="*/ 3224463 h 4427621"/>
              <a:gd name="connsiteX4" fmla="*/ 1672389 w 4078705"/>
              <a:gd name="connsiteY4" fmla="*/ 4427621 h 4427621"/>
              <a:gd name="connsiteX5" fmla="*/ 4078705 w 4078705"/>
              <a:gd name="connsiteY5" fmla="*/ 4391526 h 4427621"/>
              <a:gd name="connsiteX6" fmla="*/ 2634916 w 4078705"/>
              <a:gd name="connsiteY6" fmla="*/ 3296652 h 4427621"/>
              <a:gd name="connsiteX7" fmla="*/ 890337 w 4078705"/>
              <a:gd name="connsiteY7" fmla="*/ 2911642 h 442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8705" h="4427621">
                <a:moveTo>
                  <a:pt x="0" y="4006515"/>
                </a:moveTo>
                <a:lnTo>
                  <a:pt x="3320716" y="0"/>
                </a:lnTo>
                <a:lnTo>
                  <a:pt x="3356810" y="1708484"/>
                </a:lnTo>
                <a:lnTo>
                  <a:pt x="2574758" y="3224463"/>
                </a:lnTo>
                <a:lnTo>
                  <a:pt x="1672389" y="4427621"/>
                </a:lnTo>
                <a:lnTo>
                  <a:pt x="4078705" y="4391526"/>
                </a:lnTo>
                <a:lnTo>
                  <a:pt x="2634916" y="3296652"/>
                </a:lnTo>
                <a:lnTo>
                  <a:pt x="890337" y="2911642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712" y="1022546"/>
            <a:ext cx="833350" cy="833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79" y="3583659"/>
            <a:ext cx="813832" cy="8138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047" y="2180259"/>
            <a:ext cx="833349" cy="8333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025" y="4885496"/>
            <a:ext cx="813832" cy="8138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538" y="5208754"/>
            <a:ext cx="813832" cy="8138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171" y="4050511"/>
            <a:ext cx="808656" cy="80865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408" y="2529200"/>
            <a:ext cx="848007" cy="84800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074" y="5208754"/>
            <a:ext cx="782682" cy="782682"/>
          </a:xfrm>
          <a:prstGeom prst="rect">
            <a:avLst/>
          </a:prstGeom>
        </p:spPr>
      </p:pic>
      <p:sp>
        <p:nvSpPr>
          <p:cNvPr id="58" name="자유형 57"/>
          <p:cNvSpPr/>
          <p:nvPr/>
        </p:nvSpPr>
        <p:spPr>
          <a:xfrm>
            <a:off x="2939435" y="3345233"/>
            <a:ext cx="5460494" cy="2293567"/>
          </a:xfrm>
          <a:custGeom>
            <a:avLst/>
            <a:gdLst>
              <a:gd name="connsiteX0" fmla="*/ 4607858 w 4607858"/>
              <a:gd name="connsiteY0" fmla="*/ 1900518 h 1900518"/>
              <a:gd name="connsiteX1" fmla="*/ 2904564 w 4607858"/>
              <a:gd name="connsiteY1" fmla="*/ 1497106 h 1900518"/>
              <a:gd name="connsiteX2" fmla="*/ 0 w 4607858"/>
              <a:gd name="connsiteY2" fmla="*/ 0 h 190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7858" h="1900518">
                <a:moveTo>
                  <a:pt x="4607858" y="1900518"/>
                </a:moveTo>
                <a:lnTo>
                  <a:pt x="2904564" y="1497106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3" name="Group 41"/>
          <p:cNvGrpSpPr>
            <a:grpSpLocks noChangeAspect="1"/>
          </p:cNvGrpSpPr>
          <p:nvPr/>
        </p:nvGrpSpPr>
        <p:grpSpPr bwMode="auto">
          <a:xfrm>
            <a:off x="898958" y="3171970"/>
            <a:ext cx="2236945" cy="3163591"/>
            <a:chOff x="1766" y="469"/>
            <a:chExt cx="2892" cy="4090"/>
          </a:xfrm>
        </p:grpSpPr>
        <p:sp>
          <p:nvSpPr>
            <p:cNvPr id="65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6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7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8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9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0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1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2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3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4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5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6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7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8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9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0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1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2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3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4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5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6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7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8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9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0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1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2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3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4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5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6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7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8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9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0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1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2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3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4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5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6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7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8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9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0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1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2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3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4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5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6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7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8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9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20" name="Group 41"/>
          <p:cNvGrpSpPr>
            <a:grpSpLocks noChangeAspect="1"/>
          </p:cNvGrpSpPr>
          <p:nvPr/>
        </p:nvGrpSpPr>
        <p:grpSpPr bwMode="auto">
          <a:xfrm>
            <a:off x="926098" y="3171970"/>
            <a:ext cx="2206847" cy="3121025"/>
            <a:chOff x="1766" y="469"/>
            <a:chExt cx="2892" cy="4090"/>
          </a:xfrm>
        </p:grpSpPr>
        <p:sp>
          <p:nvSpPr>
            <p:cNvPr id="121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2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3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4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5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6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7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8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9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0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1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2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3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4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5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6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7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8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9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0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1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2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3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4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5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6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7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8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9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0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1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2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3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4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5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6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7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8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9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0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1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2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3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4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5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6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7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8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9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0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1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2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3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4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5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106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lang="ko-KR" altLang="en-US" sz="3600" b="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학기차</a:t>
            </a:r>
            <a:r>
              <a:rPr lang="ko-KR" altLang="en-US" sz="3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진행 내용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4D346A-EAB8-4173-A3C3-7C3282A2CB0B}"/>
              </a:ext>
            </a:extLst>
          </p:cNvPr>
          <p:cNvSpPr txBox="1"/>
          <p:nvPr/>
        </p:nvSpPr>
        <p:spPr>
          <a:xfrm>
            <a:off x="3993501" y="1089902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 디자인 및 </a:t>
            </a:r>
            <a:r>
              <a:rPr lang="ko-KR" altLang="en-US" dirty="0" err="1"/>
              <a:t>프론트엔드</a:t>
            </a:r>
            <a:r>
              <a:rPr lang="ko-KR" altLang="en-US" dirty="0"/>
              <a:t> 구현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38148680">
            <a:extLst>
              <a:ext uri="{FF2B5EF4-FFF2-40B4-BE49-F238E27FC236}">
                <a16:creationId xmlns:a16="http://schemas.microsoft.com/office/drawing/2014/main" id="{C1DB952F-4516-4476-8AC2-223AF599B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287" y="1774218"/>
            <a:ext cx="2684214" cy="233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CC0A3716-7458-4056-A963-05A97AAB3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250" y="1315613"/>
            <a:ext cx="6843322" cy="33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38147720">
            <a:extLst>
              <a:ext uri="{FF2B5EF4-FFF2-40B4-BE49-F238E27FC236}">
                <a16:creationId xmlns:a16="http://schemas.microsoft.com/office/drawing/2014/main" id="{9C2CAC73-61EC-47EC-9AD1-0235CA91A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574" y="1765048"/>
            <a:ext cx="2090225" cy="261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6">
            <a:extLst>
              <a:ext uri="{FF2B5EF4-FFF2-40B4-BE49-F238E27FC236}">
                <a16:creationId xmlns:a16="http://schemas.microsoft.com/office/drawing/2014/main" id="{D376544E-D2C3-4EB8-942A-34FA7AFA1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2449" y="1330908"/>
            <a:ext cx="9866949" cy="395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238145560">
            <a:extLst>
              <a:ext uri="{FF2B5EF4-FFF2-40B4-BE49-F238E27FC236}">
                <a16:creationId xmlns:a16="http://schemas.microsoft.com/office/drawing/2014/main" id="{216C620B-CCB5-4362-9142-0AFCB784B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479" y="4304050"/>
            <a:ext cx="3296432" cy="188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238141640">
            <a:extLst>
              <a:ext uri="{FF2B5EF4-FFF2-40B4-BE49-F238E27FC236}">
                <a16:creationId xmlns:a16="http://schemas.microsoft.com/office/drawing/2014/main" id="{D587E69E-850B-4373-A6E8-7B589C238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018" y="1771120"/>
            <a:ext cx="1996133" cy="304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38141960">
            <a:extLst>
              <a:ext uri="{FF2B5EF4-FFF2-40B4-BE49-F238E27FC236}">
                <a16:creationId xmlns:a16="http://schemas.microsoft.com/office/drawing/2014/main" id="{62C8E093-BDD3-444D-98F7-F48CEF802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974" y="1749615"/>
            <a:ext cx="2028018" cy="255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9958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lang="ko-KR" altLang="en-US" sz="3600" b="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학기차</a:t>
            </a:r>
            <a:r>
              <a:rPr lang="ko-KR" altLang="en-US" sz="3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진행 내용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D158D1A-22F5-4557-ADF4-C9E023D56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8005" y="187852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38143480">
            <a:extLst>
              <a:ext uri="{FF2B5EF4-FFF2-40B4-BE49-F238E27FC236}">
                <a16:creationId xmlns:a16="http://schemas.microsoft.com/office/drawing/2014/main" id="{7925A483-0A96-4631-96EC-562A16B6D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54" y="2242157"/>
            <a:ext cx="4577985" cy="308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41C0F1-8590-4880-B660-4907177784C8}"/>
              </a:ext>
            </a:extLst>
          </p:cNvPr>
          <p:cNvSpPr txBox="1"/>
          <p:nvPr/>
        </p:nvSpPr>
        <p:spPr>
          <a:xfrm>
            <a:off x="4313180" y="1089902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스키마 설계 및 테이블 생성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32FA092-3D75-4BB1-B233-A6D49B362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238133680">
            <a:extLst>
              <a:ext uri="{FF2B5EF4-FFF2-40B4-BE49-F238E27FC236}">
                <a16:creationId xmlns:a16="http://schemas.microsoft.com/office/drawing/2014/main" id="{C92E913B-2104-4A70-B5F6-D17AEE843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248" y="1591946"/>
            <a:ext cx="4271057" cy="166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B99DF876-4EC6-41B0-A49D-E04ACC32C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3" name="_x238144920">
            <a:extLst>
              <a:ext uri="{FF2B5EF4-FFF2-40B4-BE49-F238E27FC236}">
                <a16:creationId xmlns:a16="http://schemas.microsoft.com/office/drawing/2014/main" id="{462A17B1-CCE0-4413-8CCA-35A3C7D69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248" y="2569677"/>
            <a:ext cx="3934197" cy="179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EC295A3A-320A-4640-932B-A198623DD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5" name="_x238145240">
            <a:extLst>
              <a:ext uri="{FF2B5EF4-FFF2-40B4-BE49-F238E27FC236}">
                <a16:creationId xmlns:a16="http://schemas.microsoft.com/office/drawing/2014/main" id="{5A7B1A6B-0058-498C-9833-315E447D1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248" y="3768183"/>
            <a:ext cx="5400675" cy="212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6932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lang="ko-KR" altLang="en-US" sz="3600" b="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학기차</a:t>
            </a:r>
            <a:r>
              <a:rPr lang="ko-KR" altLang="en-US" sz="3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진행 내용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CA96A9-06D3-4D2F-8757-6582C68B5A12}"/>
              </a:ext>
            </a:extLst>
          </p:cNvPr>
          <p:cNvSpPr txBox="1"/>
          <p:nvPr/>
        </p:nvSpPr>
        <p:spPr>
          <a:xfrm>
            <a:off x="5128307" y="1089902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연결 테스트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EB319D7-4B15-474E-BB73-6B9E9A4B3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205" y="1252001"/>
            <a:ext cx="9674096" cy="35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38145240">
            <a:extLst>
              <a:ext uri="{FF2B5EF4-FFF2-40B4-BE49-F238E27FC236}">
                <a16:creationId xmlns:a16="http://schemas.microsoft.com/office/drawing/2014/main" id="{D69517C1-9DBD-49AB-A6E3-EA9ABD558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98" y="1500892"/>
            <a:ext cx="4591577" cy="260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66D6097F-E885-410B-B37A-B7EE2F1F3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5767" y="304660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238146600">
            <a:extLst>
              <a:ext uri="{FF2B5EF4-FFF2-40B4-BE49-F238E27FC236}">
                <a16:creationId xmlns:a16="http://schemas.microsoft.com/office/drawing/2014/main" id="{9AFCCD29-2CE5-4007-9EBB-A990ABA13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27" y="3574121"/>
            <a:ext cx="540067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2326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방학중</a:t>
            </a:r>
            <a:r>
              <a:rPr lang="ko-KR" altLang="en-US" sz="3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진행내용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D36C88-27CB-4D3B-8646-2CF63027F8A0}"/>
              </a:ext>
            </a:extLst>
          </p:cNvPr>
          <p:cNvSpPr txBox="1"/>
          <p:nvPr/>
        </p:nvSpPr>
        <p:spPr>
          <a:xfrm>
            <a:off x="3311872" y="1239646"/>
            <a:ext cx="5821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Jsp</a:t>
            </a:r>
            <a:r>
              <a:rPr lang="en-US" altLang="ko-KR" dirty="0"/>
              <a:t>(</a:t>
            </a:r>
            <a:r>
              <a:rPr lang="en-US" altLang="ko-KR" dirty="0" err="1"/>
              <a:t>javascript</a:t>
            </a:r>
            <a:r>
              <a:rPr lang="en-US" altLang="ko-KR" dirty="0"/>
              <a:t>) + JDBC </a:t>
            </a:r>
            <a:r>
              <a:rPr lang="en-US" altLang="ko-KR" dirty="0">
                <a:sym typeface="Wingdings" panose="05000000000000000000" pitchFamily="2" charset="2"/>
              </a:rPr>
              <a:t>  Spring Framework + JPA …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DC2B116-84B2-4631-8BB6-DB3C04366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195" y="1873544"/>
            <a:ext cx="6335610" cy="406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486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앞으로의 진행 계획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D10C9-49EB-45AA-8C9A-F24C4ED7FD83}"/>
              </a:ext>
            </a:extLst>
          </p:cNvPr>
          <p:cNvSpPr txBox="1"/>
          <p:nvPr/>
        </p:nvSpPr>
        <p:spPr>
          <a:xfrm>
            <a:off x="1255817" y="1188668"/>
            <a:ext cx="4918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• </a:t>
            </a:r>
            <a:r>
              <a:rPr lang="ko-KR" altLang="en-US" sz="2800" dirty="0"/>
              <a:t>스키마 개선 및 엔티티 설계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A8ADD1-1B58-40E4-AB86-33CFFE3A5AD0}"/>
              </a:ext>
            </a:extLst>
          </p:cNvPr>
          <p:cNvSpPr txBox="1"/>
          <p:nvPr/>
        </p:nvSpPr>
        <p:spPr>
          <a:xfrm>
            <a:off x="1255817" y="2138680"/>
            <a:ext cx="6420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• </a:t>
            </a:r>
            <a:r>
              <a:rPr lang="ko-KR" altLang="en-US" sz="2800" dirty="0"/>
              <a:t>데이터베이스</a:t>
            </a:r>
            <a:r>
              <a:rPr lang="en-US" altLang="ko-KR" sz="2800" dirty="0"/>
              <a:t>(H2 DB) </a:t>
            </a:r>
            <a:r>
              <a:rPr lang="ko-KR" altLang="en-US" sz="2800" dirty="0"/>
              <a:t>연결 및 테스트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E5971F-E11B-404B-B918-88921C755C39}"/>
              </a:ext>
            </a:extLst>
          </p:cNvPr>
          <p:cNvSpPr txBox="1"/>
          <p:nvPr/>
        </p:nvSpPr>
        <p:spPr>
          <a:xfrm>
            <a:off x="1255817" y="3088692"/>
            <a:ext cx="3587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• </a:t>
            </a:r>
            <a:r>
              <a:rPr lang="ko-KR" altLang="en-US" sz="2800" dirty="0"/>
              <a:t>컨트롤러 기능 구현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638B27-F01A-4322-9DC5-1822D45B6B6C}"/>
              </a:ext>
            </a:extLst>
          </p:cNvPr>
          <p:cNvSpPr txBox="1"/>
          <p:nvPr/>
        </p:nvSpPr>
        <p:spPr>
          <a:xfrm>
            <a:off x="1255817" y="4062131"/>
            <a:ext cx="3102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• </a:t>
            </a:r>
            <a:r>
              <a:rPr lang="ko-KR" altLang="en-US" sz="2800" dirty="0" err="1"/>
              <a:t>프론트엔드</a:t>
            </a:r>
            <a:r>
              <a:rPr lang="ko-KR" altLang="en-US" sz="2800" dirty="0"/>
              <a:t> 개선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357BC-07AC-4657-9E34-10757C7F972F}"/>
              </a:ext>
            </a:extLst>
          </p:cNvPr>
          <p:cNvSpPr txBox="1"/>
          <p:nvPr/>
        </p:nvSpPr>
        <p:spPr>
          <a:xfrm>
            <a:off x="1255817" y="5025497"/>
            <a:ext cx="4200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• </a:t>
            </a:r>
            <a:r>
              <a:rPr lang="ko-KR" altLang="en-US" sz="2800" dirty="0"/>
              <a:t>작품 최종 수정 및 개선</a:t>
            </a:r>
          </a:p>
        </p:txBody>
      </p:sp>
    </p:spTree>
    <p:extLst>
      <p:ext uri="{BB962C8B-B14F-4D97-AF65-F5344CB8AC3E}">
        <p14:creationId xmlns:p14="http://schemas.microsoft.com/office/powerpoint/2010/main" val="21795260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50985" y="565005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180206" y="1543612"/>
            <a:ext cx="5706102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감사합니다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AutoShape 3"/>
          <p:cNvSpPr>
            <a:spLocks noChangeAspect="1" noChangeArrowheads="1" noTextEdit="1"/>
          </p:cNvSpPr>
          <p:nvPr/>
        </p:nvSpPr>
        <p:spPr bwMode="auto">
          <a:xfrm>
            <a:off x="1292225" y="4116388"/>
            <a:ext cx="27940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자유형 56"/>
          <p:cNvSpPr/>
          <p:nvPr/>
        </p:nvSpPr>
        <p:spPr>
          <a:xfrm>
            <a:off x="6749716" y="1239253"/>
            <a:ext cx="4078705" cy="4427621"/>
          </a:xfrm>
          <a:custGeom>
            <a:avLst/>
            <a:gdLst>
              <a:gd name="connsiteX0" fmla="*/ 0 w 4078705"/>
              <a:gd name="connsiteY0" fmla="*/ 4006515 h 4427621"/>
              <a:gd name="connsiteX1" fmla="*/ 3320716 w 4078705"/>
              <a:gd name="connsiteY1" fmla="*/ 0 h 4427621"/>
              <a:gd name="connsiteX2" fmla="*/ 3356810 w 4078705"/>
              <a:gd name="connsiteY2" fmla="*/ 1708484 h 4427621"/>
              <a:gd name="connsiteX3" fmla="*/ 2574758 w 4078705"/>
              <a:gd name="connsiteY3" fmla="*/ 3224463 h 4427621"/>
              <a:gd name="connsiteX4" fmla="*/ 1672389 w 4078705"/>
              <a:gd name="connsiteY4" fmla="*/ 4427621 h 4427621"/>
              <a:gd name="connsiteX5" fmla="*/ 4078705 w 4078705"/>
              <a:gd name="connsiteY5" fmla="*/ 4391526 h 4427621"/>
              <a:gd name="connsiteX6" fmla="*/ 2634916 w 4078705"/>
              <a:gd name="connsiteY6" fmla="*/ 3296652 h 4427621"/>
              <a:gd name="connsiteX7" fmla="*/ 890337 w 4078705"/>
              <a:gd name="connsiteY7" fmla="*/ 2911642 h 442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8705" h="4427621">
                <a:moveTo>
                  <a:pt x="0" y="4006515"/>
                </a:moveTo>
                <a:lnTo>
                  <a:pt x="3320716" y="0"/>
                </a:lnTo>
                <a:lnTo>
                  <a:pt x="3356810" y="1708484"/>
                </a:lnTo>
                <a:lnTo>
                  <a:pt x="2574758" y="3224463"/>
                </a:lnTo>
                <a:lnTo>
                  <a:pt x="1672389" y="4427621"/>
                </a:lnTo>
                <a:lnTo>
                  <a:pt x="4078705" y="4391526"/>
                </a:lnTo>
                <a:lnTo>
                  <a:pt x="2634916" y="3296652"/>
                </a:lnTo>
                <a:lnTo>
                  <a:pt x="890337" y="2911642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712" y="1022546"/>
            <a:ext cx="833350" cy="833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79" y="3583659"/>
            <a:ext cx="813832" cy="8138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047" y="2180259"/>
            <a:ext cx="833349" cy="8333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025" y="4885496"/>
            <a:ext cx="813832" cy="8138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538" y="5208754"/>
            <a:ext cx="813832" cy="8138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171" y="4050511"/>
            <a:ext cx="808656" cy="80865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408" y="2529200"/>
            <a:ext cx="848007" cy="84800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074" y="5208754"/>
            <a:ext cx="782682" cy="782682"/>
          </a:xfrm>
          <a:prstGeom prst="rect">
            <a:avLst/>
          </a:prstGeom>
        </p:spPr>
      </p:pic>
      <p:sp>
        <p:nvSpPr>
          <p:cNvPr id="58" name="자유형 57"/>
          <p:cNvSpPr/>
          <p:nvPr/>
        </p:nvSpPr>
        <p:spPr>
          <a:xfrm>
            <a:off x="2939435" y="3345233"/>
            <a:ext cx="5460494" cy="2293567"/>
          </a:xfrm>
          <a:custGeom>
            <a:avLst/>
            <a:gdLst>
              <a:gd name="connsiteX0" fmla="*/ 4607858 w 4607858"/>
              <a:gd name="connsiteY0" fmla="*/ 1900518 h 1900518"/>
              <a:gd name="connsiteX1" fmla="*/ 2904564 w 4607858"/>
              <a:gd name="connsiteY1" fmla="*/ 1497106 h 1900518"/>
              <a:gd name="connsiteX2" fmla="*/ 0 w 4607858"/>
              <a:gd name="connsiteY2" fmla="*/ 0 h 190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7858" h="1900518">
                <a:moveTo>
                  <a:pt x="4607858" y="1900518"/>
                </a:moveTo>
                <a:lnTo>
                  <a:pt x="2904564" y="1497106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3" name="Group 41"/>
          <p:cNvGrpSpPr>
            <a:grpSpLocks noChangeAspect="1"/>
          </p:cNvGrpSpPr>
          <p:nvPr/>
        </p:nvGrpSpPr>
        <p:grpSpPr bwMode="auto">
          <a:xfrm>
            <a:off x="898958" y="3171970"/>
            <a:ext cx="2236945" cy="3163591"/>
            <a:chOff x="1766" y="469"/>
            <a:chExt cx="2892" cy="4090"/>
          </a:xfrm>
        </p:grpSpPr>
        <p:sp>
          <p:nvSpPr>
            <p:cNvPr id="65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9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0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7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9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0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1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3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4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5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6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7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9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1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5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6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9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20" name="Group 41"/>
          <p:cNvGrpSpPr>
            <a:grpSpLocks noChangeAspect="1"/>
          </p:cNvGrpSpPr>
          <p:nvPr/>
        </p:nvGrpSpPr>
        <p:grpSpPr bwMode="auto">
          <a:xfrm>
            <a:off x="926098" y="3171970"/>
            <a:ext cx="2206847" cy="3121025"/>
            <a:chOff x="1766" y="469"/>
            <a:chExt cx="2892" cy="4090"/>
          </a:xfrm>
        </p:grpSpPr>
        <p:sp>
          <p:nvSpPr>
            <p:cNvPr id="121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6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7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8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9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0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1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2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3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4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5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6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7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8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0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1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2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3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4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5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6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7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8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9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0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1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2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3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4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5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6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7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8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9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0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1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2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3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4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5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6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7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8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9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0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1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2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3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4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5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896973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2503</TotalTime>
  <Words>86</Words>
  <Application>Microsoft Office PowerPoint</Application>
  <PresentationFormat>와이드스크린</PresentationFormat>
  <Paragraphs>20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김민규</cp:lastModifiedBy>
  <cp:revision>173</cp:revision>
  <dcterms:created xsi:type="dcterms:W3CDTF">2019-02-08T07:37:09Z</dcterms:created>
  <dcterms:modified xsi:type="dcterms:W3CDTF">2021-09-08T04:24:18Z</dcterms:modified>
</cp:coreProperties>
</file>