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305" r:id="rId3"/>
    <p:sldId id="306" r:id="rId4"/>
    <p:sldId id="307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4D2"/>
    <a:srgbClr val="73C5D2"/>
    <a:srgbClr val="74C5D3"/>
    <a:srgbClr val="76C6D3"/>
    <a:srgbClr val="F9F9F9"/>
    <a:srgbClr val="FFD966"/>
    <a:srgbClr val="B6C3CE"/>
    <a:srgbClr val="2E313A"/>
    <a:srgbClr val="D82042"/>
    <a:srgbClr val="64B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16" d="100"/>
          <a:sy n="116" d="100"/>
        </p:scale>
        <p:origin x="84" y="9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미디어 파일 저장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EC30D6-A360-497E-BABC-C06325FAD4E1}"/>
              </a:ext>
            </a:extLst>
          </p:cNvPr>
          <p:cNvSpPr/>
          <p:nvPr/>
        </p:nvSpPr>
        <p:spPr>
          <a:xfrm>
            <a:off x="1641120" y="2738895"/>
            <a:ext cx="2306595" cy="2183027"/>
          </a:xfrm>
          <a:prstGeom prst="roundRect">
            <a:avLst>
              <a:gd name="adj" fmla="val 1168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SpringBoot</a:t>
            </a:r>
            <a:r>
              <a:rPr lang="en-US" altLang="ko-KR" dirty="0"/>
              <a:t> Project</a:t>
            </a:r>
          </a:p>
          <a:p>
            <a:pPr algn="ctr"/>
            <a:r>
              <a:rPr lang="en-US" altLang="ko-KR" dirty="0"/>
              <a:t>(Tomcat)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169077-4320-4FC6-843D-0F827ED765F1}"/>
              </a:ext>
            </a:extLst>
          </p:cNvPr>
          <p:cNvSpPr/>
          <p:nvPr/>
        </p:nvSpPr>
        <p:spPr>
          <a:xfrm>
            <a:off x="1931503" y="3656779"/>
            <a:ext cx="1725827" cy="104620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Resources</a:t>
            </a:r>
          </a:p>
          <a:p>
            <a:pPr algn="ctr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020F5-D310-46B0-8ADC-53DD43363C1D}"/>
              </a:ext>
            </a:extLst>
          </p:cNvPr>
          <p:cNvSpPr txBox="1"/>
          <p:nvPr/>
        </p:nvSpPr>
        <p:spPr>
          <a:xfrm>
            <a:off x="1665359" y="1418233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Upload Request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B205A92-2A9B-4664-9E4C-6741E72B6374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>
            <a:off x="1172863" y="2546207"/>
            <a:ext cx="2392315" cy="875034"/>
          </a:xfrm>
          <a:prstGeom prst="bentConnector4">
            <a:avLst>
              <a:gd name="adj1" fmla="val 33557"/>
              <a:gd name="adj2" fmla="val 167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7F22F79-11EE-4020-8BF7-E30DAAE043FA}"/>
              </a:ext>
            </a:extLst>
          </p:cNvPr>
          <p:cNvSpPr/>
          <p:nvPr/>
        </p:nvSpPr>
        <p:spPr>
          <a:xfrm>
            <a:off x="2369020" y="4273587"/>
            <a:ext cx="799070" cy="335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257B02-FCB7-47DE-827F-73B7ADD9EFAC}"/>
              </a:ext>
            </a:extLst>
          </p:cNvPr>
          <p:cNvSpPr/>
          <p:nvPr/>
        </p:nvSpPr>
        <p:spPr>
          <a:xfrm>
            <a:off x="4733015" y="3348045"/>
            <a:ext cx="906162" cy="5601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49635D8-A467-4267-907A-9AA948B55CBF}"/>
              </a:ext>
            </a:extLst>
          </p:cNvPr>
          <p:cNvSpPr/>
          <p:nvPr/>
        </p:nvSpPr>
        <p:spPr>
          <a:xfrm>
            <a:off x="6412655" y="1996855"/>
            <a:ext cx="2306595" cy="2183027"/>
          </a:xfrm>
          <a:prstGeom prst="roundRect">
            <a:avLst>
              <a:gd name="adj" fmla="val 1168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SpringBoot</a:t>
            </a:r>
            <a:r>
              <a:rPr lang="en-US" altLang="ko-KR" dirty="0"/>
              <a:t> Project</a:t>
            </a:r>
          </a:p>
          <a:p>
            <a:pPr algn="ctr"/>
            <a:r>
              <a:rPr lang="en-US" altLang="ko-KR" dirty="0"/>
              <a:t>(Tomcat)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B944385-93ED-4CEE-9262-5F870C6BBA95}"/>
              </a:ext>
            </a:extLst>
          </p:cNvPr>
          <p:cNvSpPr/>
          <p:nvPr/>
        </p:nvSpPr>
        <p:spPr>
          <a:xfrm>
            <a:off x="6703038" y="2914739"/>
            <a:ext cx="1725827" cy="104620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Resources</a:t>
            </a:r>
          </a:p>
          <a:p>
            <a:pPr algn="ctr"/>
            <a:endParaRPr lang="en-US" altLang="ko-KR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B07E2C6-CF84-458B-8DCF-A34E142657C5}"/>
              </a:ext>
            </a:extLst>
          </p:cNvPr>
          <p:cNvSpPr/>
          <p:nvPr/>
        </p:nvSpPr>
        <p:spPr>
          <a:xfrm>
            <a:off x="7140555" y="3531547"/>
            <a:ext cx="799070" cy="335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061448-3581-4275-A25C-701CBB2AF675}"/>
              </a:ext>
            </a:extLst>
          </p:cNvPr>
          <p:cNvSpPr txBox="1"/>
          <p:nvPr/>
        </p:nvSpPr>
        <p:spPr>
          <a:xfrm>
            <a:off x="6412654" y="987989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Upload Request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32FB044-BBF4-4652-930D-8EF3E9772F3F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>
            <a:off x="6088177" y="1972184"/>
            <a:ext cx="2080519" cy="850796"/>
          </a:xfrm>
          <a:prstGeom prst="bentConnector4">
            <a:avLst>
              <a:gd name="adj1" fmla="val 24758"/>
              <a:gd name="adj2" fmla="val 1636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249215-1DDB-4DB3-9D54-F41AD27075FE}"/>
              </a:ext>
            </a:extLst>
          </p:cNvPr>
          <p:cNvSpPr/>
          <p:nvPr/>
        </p:nvSpPr>
        <p:spPr>
          <a:xfrm>
            <a:off x="9193427" y="5083982"/>
            <a:ext cx="1750811" cy="9793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S3 Bucket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2A25339-BD93-45D2-8703-DA9ED8056E72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7660840" y="3746489"/>
            <a:ext cx="1878359" cy="2119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6CA41D2-B717-41E0-8DE6-D20A2B7D3350}"/>
              </a:ext>
            </a:extLst>
          </p:cNvPr>
          <p:cNvSpPr/>
          <p:nvPr/>
        </p:nvSpPr>
        <p:spPr>
          <a:xfrm>
            <a:off x="9686053" y="5562289"/>
            <a:ext cx="799070" cy="3356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8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/>
      <p:bldP spid="31" grpId="0" animBg="1"/>
      <p:bldP spid="32" grpId="0" animBg="1"/>
      <p:bldP spid="36" grpId="0" animBg="1"/>
      <p:bldP spid="37" grpId="0" animBg="1"/>
      <p:bldP spid="38" grpId="0" animBg="1"/>
      <p:bldP spid="38" grpId="1" animBg="1"/>
      <p:bldP spid="39" grpId="0"/>
      <p:bldP spid="42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파일 업로드 테스트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90818F-3F8C-4D1F-831D-AEC439DF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892561"/>
            <a:ext cx="4334146" cy="33111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71D94C-5CEC-4CCC-9E2E-64C125A5B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21" y="2295917"/>
            <a:ext cx="4077269" cy="190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EBB578-C9B3-4E16-B0E0-5AB3BEADC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59" y="4413414"/>
            <a:ext cx="9588053" cy="1763163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000BCEE0-74C5-4E7C-AA92-75B9775C10C9}"/>
              </a:ext>
            </a:extLst>
          </p:cNvPr>
          <p:cNvSpPr/>
          <p:nvPr/>
        </p:nvSpPr>
        <p:spPr>
          <a:xfrm>
            <a:off x="1178011" y="2271203"/>
            <a:ext cx="3459892" cy="266051"/>
          </a:xfrm>
          <a:prstGeom prst="frame">
            <a:avLst>
              <a:gd name="adj1" fmla="val 32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0BE37CF5-1E97-47AC-9EFD-62835F2B94A0}"/>
              </a:ext>
            </a:extLst>
          </p:cNvPr>
          <p:cNvSpPr/>
          <p:nvPr/>
        </p:nvSpPr>
        <p:spPr>
          <a:xfrm>
            <a:off x="1626973" y="3661575"/>
            <a:ext cx="1849395" cy="266051"/>
          </a:xfrm>
          <a:prstGeom prst="frame">
            <a:avLst>
              <a:gd name="adj1" fmla="val 32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D9122499-3E8C-44FF-BB34-9746BBE6610B}"/>
              </a:ext>
            </a:extLst>
          </p:cNvPr>
          <p:cNvSpPr/>
          <p:nvPr/>
        </p:nvSpPr>
        <p:spPr>
          <a:xfrm>
            <a:off x="1552388" y="5927002"/>
            <a:ext cx="2591244" cy="285101"/>
          </a:xfrm>
          <a:prstGeom prst="frame">
            <a:avLst>
              <a:gd name="adj1" fmla="val 32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86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다운로드 테스트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C732FC-4EC6-46DE-AC17-F256B951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83" y="1126678"/>
            <a:ext cx="3354792" cy="50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29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47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194</cp:revision>
  <dcterms:created xsi:type="dcterms:W3CDTF">2019-02-08T07:37:09Z</dcterms:created>
  <dcterms:modified xsi:type="dcterms:W3CDTF">2021-12-01T06:33:16Z</dcterms:modified>
</cp:coreProperties>
</file>