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1" r:id="rId2"/>
    <p:sldId id="305" r:id="rId3"/>
    <p:sldId id="307" r:id="rId4"/>
    <p:sldId id="308" r:id="rId5"/>
    <p:sldId id="309" r:id="rId6"/>
    <p:sldId id="28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규" initials="김" lastIdx="1" clrIdx="0">
    <p:extLst>
      <p:ext uri="{19B8F6BF-5375-455C-9EA6-DF929625EA0E}">
        <p15:presenceInfo xmlns:p15="http://schemas.microsoft.com/office/powerpoint/2012/main" userId="김민규" providerId="None"/>
      </p:ext>
    </p:extLst>
  </p:cmAuthor>
  <p:cmAuthor id="2" name="김민규" initials="김 [2]" lastIdx="1" clrIdx="1">
    <p:extLst>
      <p:ext uri="{19B8F6BF-5375-455C-9EA6-DF929625EA0E}">
        <p15:presenceInfo xmlns:p15="http://schemas.microsoft.com/office/powerpoint/2012/main" userId="S::holli307@kangnam.ac.kr::1c115875-c2ee-4b83-a327-08ff1848d1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5D3"/>
    <a:srgbClr val="76C6D3"/>
    <a:srgbClr val="73C5D2"/>
    <a:srgbClr val="F9F9F9"/>
    <a:srgbClr val="FFD966"/>
    <a:srgbClr val="B6C3CE"/>
    <a:srgbClr val="2E313A"/>
    <a:srgbClr val="D82042"/>
    <a:srgbClr val="64BECD"/>
    <a:srgbClr val="EAB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 autoAdjust="0"/>
    <p:restoredTop sz="97438" autoAdjust="0"/>
  </p:normalViewPr>
  <p:slideViewPr>
    <p:cSldViewPr snapToGrid="0">
      <p:cViewPr varScale="1">
        <p:scale>
          <a:sx n="111" d="100"/>
          <a:sy n="111" d="100"/>
        </p:scale>
        <p:origin x="7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4B84B-FDE9-4359-ABAA-0EAADD7021B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CD2B4-677F-4876-86ED-A7BFE065F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003934" y="778210"/>
            <a:ext cx="5706102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최종보완보고서</a:t>
            </a:r>
            <a:endParaRPr lang="en-US" altLang="ko-KR" sz="36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작품명</a:t>
            </a:r>
            <a:r>
              <a:rPr lang="en-US" altLang="ko-KR" sz="2000" b="1" dirty="0"/>
              <a:t>: MBS(Multi Business Service)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ko-KR" altLang="en-US" sz="1400" b="1" dirty="0"/>
              <a:t>소프트웨어응용학부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학년</a:t>
            </a: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en-US" altLang="ko-KR" sz="1400" b="1" dirty="0"/>
              <a:t>201501164 </a:t>
            </a:r>
            <a:r>
              <a:rPr lang="ko-KR" altLang="en-US" sz="1400" b="1" dirty="0"/>
              <a:t>김민규</a:t>
            </a:r>
            <a:endParaRPr lang="en-US" altLang="ko-KR" sz="1400" b="1" dirty="0"/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06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작품 개요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1DB3F-8E34-44E7-8A8F-2B08DC771413}"/>
              </a:ext>
            </a:extLst>
          </p:cNvPr>
          <p:cNvSpPr txBox="1"/>
          <p:nvPr/>
        </p:nvSpPr>
        <p:spPr>
          <a:xfrm>
            <a:off x="2118669" y="1740965"/>
            <a:ext cx="769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/>
              <a:t>채팅앱</a:t>
            </a:r>
            <a:r>
              <a:rPr lang="en-US" altLang="ko-KR" dirty="0"/>
              <a:t>, </a:t>
            </a:r>
            <a:r>
              <a:rPr lang="ko-KR" altLang="en-US" dirty="0"/>
              <a:t>메모</a:t>
            </a:r>
            <a:r>
              <a:rPr lang="en-US" altLang="ko-KR" dirty="0"/>
              <a:t>, </a:t>
            </a:r>
            <a:r>
              <a:rPr lang="ko-KR" altLang="en-US" dirty="0"/>
              <a:t>파일 공유 등 </a:t>
            </a:r>
            <a:r>
              <a:rPr lang="ko-KR" altLang="en-US" dirty="0" err="1"/>
              <a:t>업무시</a:t>
            </a:r>
            <a:r>
              <a:rPr lang="ko-KR" altLang="en-US" dirty="0"/>
              <a:t> 필요한 프로그램들을 </a:t>
            </a:r>
            <a:r>
              <a:rPr lang="ko-KR" altLang="en-US" dirty="0" err="1"/>
              <a:t>필요할때마다</a:t>
            </a:r>
            <a:br>
              <a:rPr lang="en-US" altLang="ko-KR" dirty="0"/>
            </a:br>
            <a:r>
              <a:rPr lang="ko-KR" altLang="en-US" dirty="0"/>
              <a:t>바꿔가며 </a:t>
            </a:r>
            <a:r>
              <a:rPr lang="ko-KR" altLang="en-US" dirty="0" err="1"/>
              <a:t>사용하는것이</a:t>
            </a:r>
            <a:r>
              <a:rPr lang="ko-KR" altLang="en-US" dirty="0"/>
              <a:t> 비효율적임</a:t>
            </a:r>
            <a:r>
              <a:rPr lang="en-US" altLang="ko-KR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FDBA9F-FF6A-494E-9139-C876FBCCF56C}"/>
              </a:ext>
            </a:extLst>
          </p:cNvPr>
          <p:cNvSpPr txBox="1"/>
          <p:nvPr/>
        </p:nvSpPr>
        <p:spPr>
          <a:xfrm>
            <a:off x="2118668" y="2726040"/>
            <a:ext cx="767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회원제 웹 사이트로 채팅</a:t>
            </a:r>
            <a:r>
              <a:rPr lang="en-US" altLang="ko-KR" dirty="0"/>
              <a:t>, </a:t>
            </a:r>
            <a:r>
              <a:rPr lang="ko-KR" altLang="en-US" dirty="0"/>
              <a:t>메모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r>
              <a:rPr lang="en-US" altLang="ko-KR" dirty="0"/>
              <a:t>, </a:t>
            </a:r>
            <a:r>
              <a:rPr lang="ko-KR" altLang="en-US" dirty="0"/>
              <a:t>파일 공유 등 기본적인 업무용</a:t>
            </a:r>
            <a:br>
              <a:rPr lang="en-US" altLang="ko-KR" dirty="0"/>
            </a:br>
            <a:r>
              <a:rPr lang="ko-KR" altLang="en-US" dirty="0"/>
              <a:t>기능들을 제공함</a:t>
            </a:r>
            <a:r>
              <a:rPr lang="en-US" altLang="ko-KR" dirty="0"/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B3FDED-3A69-40CE-84BC-844FBC289122}"/>
              </a:ext>
            </a:extLst>
          </p:cNvPr>
          <p:cNvSpPr txBox="1"/>
          <p:nvPr/>
        </p:nvSpPr>
        <p:spPr>
          <a:xfrm>
            <a:off x="2118668" y="3711115"/>
            <a:ext cx="782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화면을 </a:t>
            </a:r>
            <a:r>
              <a:rPr lang="ko-KR" altLang="en-US" dirty="0" err="1"/>
              <a:t>분할할수</a:t>
            </a:r>
            <a:r>
              <a:rPr lang="ko-KR" altLang="en-US" dirty="0"/>
              <a:t> 있어 여러 화면에서 동시에 다양한 기능들을 </a:t>
            </a:r>
            <a:r>
              <a:rPr lang="ko-KR" altLang="en-US" dirty="0" err="1"/>
              <a:t>사용할수</a:t>
            </a:r>
            <a:br>
              <a:rPr lang="en-US" altLang="ko-KR" dirty="0"/>
            </a:br>
            <a:r>
              <a:rPr lang="ko-KR" altLang="en-US" dirty="0"/>
              <a:t>있음</a:t>
            </a:r>
            <a:r>
              <a:rPr lang="en-US" altLang="ko-KR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4028AA-D890-4AC8-B654-7814C8346A07}"/>
              </a:ext>
            </a:extLst>
          </p:cNvPr>
          <p:cNvSpPr txBox="1"/>
          <p:nvPr/>
        </p:nvSpPr>
        <p:spPr>
          <a:xfrm>
            <a:off x="2118668" y="4696190"/>
            <a:ext cx="560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err="1"/>
              <a:t>SpringBoot</a:t>
            </a:r>
            <a:r>
              <a:rPr lang="en-US" altLang="ko-KR" dirty="0"/>
              <a:t>, JPA, HTML, CSS, </a:t>
            </a:r>
            <a:r>
              <a:rPr lang="en-US" altLang="ko-KR" dirty="0" err="1"/>
              <a:t>Javascript</a:t>
            </a:r>
            <a:r>
              <a:rPr lang="en-US" altLang="ko-KR" dirty="0"/>
              <a:t>, </a:t>
            </a:r>
            <a:r>
              <a:rPr lang="en-US" altLang="ko-KR" dirty="0" err="1"/>
              <a:t>Thymleaf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7869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9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코드 개선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CABC093-46E4-4769-997C-25DD5BA7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26" y="2210594"/>
            <a:ext cx="5114642" cy="26817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F2E8E3-E805-4663-8442-D56866335193}"/>
              </a:ext>
            </a:extLst>
          </p:cNvPr>
          <p:cNvSpPr txBox="1"/>
          <p:nvPr/>
        </p:nvSpPr>
        <p:spPr>
          <a:xfrm>
            <a:off x="6700298" y="870314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명확한 </a:t>
            </a:r>
            <a:r>
              <a:rPr lang="en-US" altLang="ko-KR" dirty="0"/>
              <a:t>Http</a:t>
            </a:r>
            <a:r>
              <a:rPr lang="ko-KR" altLang="en-US" dirty="0"/>
              <a:t>메서드 명시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10D4EED-9F8D-42D4-9969-3B5624012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298" y="1287477"/>
            <a:ext cx="3781953" cy="13908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6CFD04C-0253-4B8E-87D2-2C06EF1F8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298" y="4037331"/>
            <a:ext cx="4562593" cy="1709987"/>
          </a:xfrm>
          <a:prstGeom prst="rect">
            <a:avLst/>
          </a:prstGeom>
        </p:spPr>
      </p:pic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DC4A9FB-FD25-40AE-A5BC-9BFF0BD215A3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5901068" y="1982899"/>
            <a:ext cx="799230" cy="1568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E7976D8-E129-4EBD-8D24-34B425A9A550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901068" y="3551460"/>
            <a:ext cx="799230" cy="1340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94C52E-5780-4E91-8D68-78EBDA657E06}"/>
              </a:ext>
            </a:extLst>
          </p:cNvPr>
          <p:cNvSpPr txBox="1"/>
          <p:nvPr/>
        </p:nvSpPr>
        <p:spPr>
          <a:xfrm>
            <a:off x="6700298" y="360962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주요 비즈니스 로직 분리</a:t>
            </a:r>
          </a:p>
        </p:txBody>
      </p:sp>
    </p:spTree>
    <p:extLst>
      <p:ext uri="{BB962C8B-B14F-4D97-AF65-F5344CB8AC3E}">
        <p14:creationId xmlns:p14="http://schemas.microsoft.com/office/powerpoint/2010/main" val="1174302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원격 서버 가동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BAA0306-333F-4C3E-8B7F-8B1B57A62BBD}"/>
              </a:ext>
            </a:extLst>
          </p:cNvPr>
          <p:cNvSpPr/>
          <p:nvPr/>
        </p:nvSpPr>
        <p:spPr>
          <a:xfrm>
            <a:off x="2405493" y="1337039"/>
            <a:ext cx="2545492" cy="1464607"/>
          </a:xfrm>
          <a:prstGeom prst="roundRect">
            <a:avLst/>
          </a:prstGeom>
          <a:solidFill>
            <a:schemeClr val="bg2"/>
          </a:solidFill>
          <a:ln>
            <a:solidFill>
              <a:srgbClr val="73C5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LOCAL(PC)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046D836-992B-4C19-89D4-9840C3B69A89}"/>
              </a:ext>
            </a:extLst>
          </p:cNvPr>
          <p:cNvSpPr/>
          <p:nvPr/>
        </p:nvSpPr>
        <p:spPr>
          <a:xfrm>
            <a:off x="2763839" y="1864178"/>
            <a:ext cx="1828800" cy="7695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3C5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SpringBoot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내장</a:t>
            </a:r>
            <a:r>
              <a:rPr lang="en-US" altLang="ko-KR" sz="1400" dirty="0">
                <a:solidFill>
                  <a:schemeClr val="tx1"/>
                </a:solidFill>
              </a:rPr>
              <a:t>Tomcat)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D7F0A38-FFBB-44F4-AE7C-84D3EBB57929}"/>
              </a:ext>
            </a:extLst>
          </p:cNvPr>
          <p:cNvSpPr/>
          <p:nvPr/>
        </p:nvSpPr>
        <p:spPr>
          <a:xfrm>
            <a:off x="7241016" y="1337039"/>
            <a:ext cx="2545492" cy="1464607"/>
          </a:xfrm>
          <a:prstGeom prst="roundRect">
            <a:avLst/>
          </a:prstGeom>
          <a:solidFill>
            <a:schemeClr val="bg2"/>
          </a:solidFill>
          <a:ln>
            <a:solidFill>
              <a:srgbClr val="73C5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H2 </a:t>
            </a:r>
            <a:r>
              <a:rPr lang="en-US" altLang="ko-KR" dirty="0" err="1">
                <a:solidFill>
                  <a:schemeClr val="tx1"/>
                </a:solidFill>
              </a:rPr>
              <a:t>DataBase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십자형 15">
            <a:extLst>
              <a:ext uri="{FF2B5EF4-FFF2-40B4-BE49-F238E27FC236}">
                <a16:creationId xmlns:a16="http://schemas.microsoft.com/office/drawing/2014/main" id="{414B35A7-E415-47D8-8AB9-2409439C31A4}"/>
              </a:ext>
            </a:extLst>
          </p:cNvPr>
          <p:cNvSpPr/>
          <p:nvPr/>
        </p:nvSpPr>
        <p:spPr>
          <a:xfrm>
            <a:off x="5719120" y="1684543"/>
            <a:ext cx="770237" cy="769597"/>
          </a:xfrm>
          <a:prstGeom prst="plus">
            <a:avLst>
              <a:gd name="adj" fmla="val 39986"/>
            </a:avLst>
          </a:prstGeom>
          <a:solidFill>
            <a:srgbClr val="72C4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AWS EC2 인스턴스 생성하기 | 야생강아지 WILDPUP">
            <a:extLst>
              <a:ext uri="{FF2B5EF4-FFF2-40B4-BE49-F238E27FC236}">
                <a16:creationId xmlns:a16="http://schemas.microsoft.com/office/drawing/2014/main" id="{E5621F46-FC8D-43DF-86E5-7F75A2A1D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084" y="3719861"/>
            <a:ext cx="1878555" cy="200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십자형 17">
            <a:extLst>
              <a:ext uri="{FF2B5EF4-FFF2-40B4-BE49-F238E27FC236}">
                <a16:creationId xmlns:a16="http://schemas.microsoft.com/office/drawing/2014/main" id="{517D82A8-28ED-4D28-B2CB-3D39F1B80591}"/>
              </a:ext>
            </a:extLst>
          </p:cNvPr>
          <p:cNvSpPr/>
          <p:nvPr/>
        </p:nvSpPr>
        <p:spPr>
          <a:xfrm>
            <a:off x="5710881" y="4408312"/>
            <a:ext cx="770237" cy="769597"/>
          </a:xfrm>
          <a:prstGeom prst="plus">
            <a:avLst>
              <a:gd name="adj" fmla="val 39986"/>
            </a:avLst>
          </a:prstGeom>
          <a:solidFill>
            <a:srgbClr val="72C4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4" descr="AWS RDS – MySQL – Amazon 아마존 RDS (2) | Hoing">
            <a:extLst>
              <a:ext uri="{FF2B5EF4-FFF2-40B4-BE49-F238E27FC236}">
                <a16:creationId xmlns:a16="http://schemas.microsoft.com/office/drawing/2014/main" id="{19C27F50-C230-489C-BEC0-D9D506E0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554" y="3719861"/>
            <a:ext cx="2051010" cy="187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A69DBB-6FBC-4CEE-A3F7-AA420CAB1C4E}"/>
              </a:ext>
            </a:extLst>
          </p:cNvPr>
          <p:cNvSpPr txBox="1"/>
          <p:nvPr/>
        </p:nvSpPr>
        <p:spPr>
          <a:xfrm>
            <a:off x="2809925" y="5697859"/>
            <a:ext cx="168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 + Tomcat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E71E2E-D600-4E97-A000-05C65C38C563}"/>
              </a:ext>
            </a:extLst>
          </p:cNvPr>
          <p:cNvSpPr txBox="1"/>
          <p:nvPr/>
        </p:nvSpPr>
        <p:spPr>
          <a:xfrm>
            <a:off x="8057314" y="565535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MariaDB</a:t>
            </a:r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1B2FB393-1CE5-4922-A0E9-27F5901EB588}"/>
              </a:ext>
            </a:extLst>
          </p:cNvPr>
          <p:cNvSpPr/>
          <p:nvPr/>
        </p:nvSpPr>
        <p:spPr>
          <a:xfrm>
            <a:off x="5836508" y="3058950"/>
            <a:ext cx="535460" cy="518984"/>
          </a:xfrm>
          <a:prstGeom prst="downArrow">
            <a:avLst/>
          </a:prstGeom>
          <a:solidFill>
            <a:srgbClr val="72C4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607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21" grpId="0"/>
      <p:bldP spid="23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미디어 파일 전용 클라우드 스토리지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1ACE2D-B08A-49E1-9D43-64451D3FF4A6}"/>
              </a:ext>
            </a:extLst>
          </p:cNvPr>
          <p:cNvSpPr/>
          <p:nvPr/>
        </p:nvSpPr>
        <p:spPr>
          <a:xfrm>
            <a:off x="1641120" y="2738895"/>
            <a:ext cx="2306595" cy="2183027"/>
          </a:xfrm>
          <a:prstGeom prst="roundRect">
            <a:avLst>
              <a:gd name="adj" fmla="val 1168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SpringBoot</a:t>
            </a:r>
            <a:r>
              <a:rPr lang="en-US" altLang="ko-KR" dirty="0"/>
              <a:t> Project</a:t>
            </a:r>
          </a:p>
          <a:p>
            <a:pPr algn="ctr"/>
            <a:r>
              <a:rPr lang="en-US" altLang="ko-KR" dirty="0"/>
              <a:t>(Tomcat)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8C86858-152E-4FA6-AB5D-38F2FC5FEAA3}"/>
              </a:ext>
            </a:extLst>
          </p:cNvPr>
          <p:cNvSpPr/>
          <p:nvPr/>
        </p:nvSpPr>
        <p:spPr>
          <a:xfrm>
            <a:off x="1931503" y="3656779"/>
            <a:ext cx="1725827" cy="104620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Resources</a:t>
            </a:r>
          </a:p>
          <a:p>
            <a:pPr algn="ctr"/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A770-E7FF-43F3-AD0C-AEAC049DD7E8}"/>
              </a:ext>
            </a:extLst>
          </p:cNvPr>
          <p:cNvSpPr txBox="1"/>
          <p:nvPr/>
        </p:nvSpPr>
        <p:spPr>
          <a:xfrm>
            <a:off x="1665359" y="1418233"/>
            <a:ext cx="228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Upload Request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D63CA24-798A-4DBF-8669-8AFC66A69FF7}"/>
              </a:ext>
            </a:extLst>
          </p:cNvPr>
          <p:cNvCxnSpPr>
            <a:cxnSpLocks/>
            <a:endCxn id="14" idx="1"/>
          </p:cNvCxnSpPr>
          <p:nvPr/>
        </p:nvCxnSpPr>
        <p:spPr>
          <a:xfrm rot="5400000">
            <a:off x="1172863" y="2546207"/>
            <a:ext cx="2392315" cy="875034"/>
          </a:xfrm>
          <a:prstGeom prst="bentConnector4">
            <a:avLst>
              <a:gd name="adj1" fmla="val 33557"/>
              <a:gd name="adj2" fmla="val 1675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30ED1DE-D692-4504-83CE-4E32A0528E72}"/>
              </a:ext>
            </a:extLst>
          </p:cNvPr>
          <p:cNvSpPr/>
          <p:nvPr/>
        </p:nvSpPr>
        <p:spPr>
          <a:xfrm>
            <a:off x="2369020" y="4273587"/>
            <a:ext cx="799070" cy="3356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6C3F1C4-CF0F-494E-8B36-BF11485E0CA3}"/>
              </a:ext>
            </a:extLst>
          </p:cNvPr>
          <p:cNvSpPr/>
          <p:nvPr/>
        </p:nvSpPr>
        <p:spPr>
          <a:xfrm>
            <a:off x="4733015" y="3348045"/>
            <a:ext cx="906162" cy="5601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E26C34C-4DB0-42C3-8910-5A85907E18A1}"/>
              </a:ext>
            </a:extLst>
          </p:cNvPr>
          <p:cNvSpPr/>
          <p:nvPr/>
        </p:nvSpPr>
        <p:spPr>
          <a:xfrm>
            <a:off x="6412655" y="1996855"/>
            <a:ext cx="2306595" cy="2183027"/>
          </a:xfrm>
          <a:prstGeom prst="roundRect">
            <a:avLst>
              <a:gd name="adj" fmla="val 1168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SpringBoot</a:t>
            </a:r>
            <a:r>
              <a:rPr lang="en-US" altLang="ko-KR" dirty="0"/>
              <a:t> Project</a:t>
            </a:r>
          </a:p>
          <a:p>
            <a:pPr algn="ctr"/>
            <a:r>
              <a:rPr lang="en-US" altLang="ko-KR" dirty="0"/>
              <a:t>(Tomcat)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409BB95-6415-4243-9E00-699883BFFB89}"/>
              </a:ext>
            </a:extLst>
          </p:cNvPr>
          <p:cNvSpPr/>
          <p:nvPr/>
        </p:nvSpPr>
        <p:spPr>
          <a:xfrm>
            <a:off x="6703038" y="2914739"/>
            <a:ext cx="1725827" cy="104620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Resources</a:t>
            </a:r>
          </a:p>
          <a:p>
            <a:pPr algn="ctr"/>
            <a:endParaRPr lang="en-US" altLang="ko-KR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146C368-8304-45A6-89D6-B3FFC94BE91D}"/>
              </a:ext>
            </a:extLst>
          </p:cNvPr>
          <p:cNvSpPr/>
          <p:nvPr/>
        </p:nvSpPr>
        <p:spPr>
          <a:xfrm>
            <a:off x="7140555" y="3531547"/>
            <a:ext cx="799070" cy="3356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044B6C-CA85-4C7C-B322-F68742FB71C5}"/>
              </a:ext>
            </a:extLst>
          </p:cNvPr>
          <p:cNvSpPr txBox="1"/>
          <p:nvPr/>
        </p:nvSpPr>
        <p:spPr>
          <a:xfrm>
            <a:off x="6412654" y="987989"/>
            <a:ext cx="228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Upload Request</a:t>
            </a:r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B1020D5-19DF-422A-8737-EEDA7131A3F3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>
            <a:off x="6088177" y="1972184"/>
            <a:ext cx="2080519" cy="850796"/>
          </a:xfrm>
          <a:prstGeom prst="bentConnector4">
            <a:avLst>
              <a:gd name="adj1" fmla="val 24758"/>
              <a:gd name="adj2" fmla="val 16366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D3EA574-F833-46FF-BCCB-1E71E733810E}"/>
              </a:ext>
            </a:extLst>
          </p:cNvPr>
          <p:cNvSpPr/>
          <p:nvPr/>
        </p:nvSpPr>
        <p:spPr>
          <a:xfrm>
            <a:off x="9193427" y="5083982"/>
            <a:ext cx="1750811" cy="9793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S3 Bucket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84D0E32-D488-463A-83BA-D6A2EC9AB79D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7660840" y="3746489"/>
            <a:ext cx="1878359" cy="21198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528D3AF-0563-4E94-AF5D-7A0D1EBBF4DD}"/>
              </a:ext>
            </a:extLst>
          </p:cNvPr>
          <p:cNvSpPr/>
          <p:nvPr/>
        </p:nvSpPr>
        <p:spPr>
          <a:xfrm>
            <a:off x="9686053" y="5562289"/>
            <a:ext cx="799070" cy="3356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627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7" grpId="0" animBg="1"/>
      <p:bldP spid="18" grpId="0" animBg="1"/>
      <p:bldP spid="19" grpId="0" animBg="1"/>
      <p:bldP spid="21" grpId="0" animBg="1"/>
      <p:bldP spid="23" grpId="0" animBg="1"/>
      <p:bldP spid="23" grpId="1" animBg="1"/>
      <p:bldP spid="24" grpId="0"/>
      <p:bldP spid="26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50985" y="565005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180206" y="1543612"/>
            <a:ext cx="5706102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9697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</TotalTime>
  <Words>130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김민규</cp:lastModifiedBy>
  <cp:revision>201</cp:revision>
  <dcterms:created xsi:type="dcterms:W3CDTF">2019-02-08T07:37:09Z</dcterms:created>
  <dcterms:modified xsi:type="dcterms:W3CDTF">2021-12-08T05:55:42Z</dcterms:modified>
</cp:coreProperties>
</file>