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1" r:id="rId2"/>
    <p:sldId id="302" r:id="rId3"/>
    <p:sldId id="303" r:id="rId4"/>
    <p:sldId id="304" r:id="rId5"/>
    <p:sldId id="28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규" initials="김" lastIdx="1" clrIdx="0">
    <p:extLst>
      <p:ext uri="{19B8F6BF-5375-455C-9EA6-DF929625EA0E}">
        <p15:presenceInfo xmlns:p15="http://schemas.microsoft.com/office/powerpoint/2012/main" userId="김민규" providerId="None"/>
      </p:ext>
    </p:extLst>
  </p:cmAuthor>
  <p:cmAuthor id="2" name="김민규" initials="김 [2]" lastIdx="1" clrIdx="1">
    <p:extLst>
      <p:ext uri="{19B8F6BF-5375-455C-9EA6-DF929625EA0E}">
        <p15:presenceInfo xmlns:p15="http://schemas.microsoft.com/office/powerpoint/2012/main" userId="S::holli307@kangnam.ac.kr::1c115875-c2ee-4b83-a327-08ff1848d1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6D3"/>
    <a:srgbClr val="73C5D2"/>
    <a:srgbClr val="F9F9F9"/>
    <a:srgbClr val="FFD966"/>
    <a:srgbClr val="B6C3CE"/>
    <a:srgbClr val="2E313A"/>
    <a:srgbClr val="D82042"/>
    <a:srgbClr val="64BECD"/>
    <a:srgbClr val="EABB98"/>
    <a:srgbClr val="FFD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97438" autoAdjust="0"/>
  </p:normalViewPr>
  <p:slideViewPr>
    <p:cSldViewPr snapToGrid="0">
      <p:cViewPr varScale="1">
        <p:scale>
          <a:sx n="150" d="100"/>
          <a:sy n="150" d="100"/>
        </p:scale>
        <p:origin x="108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B84B-FDE9-4359-ABAA-0EAADD7021B0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D2B4-677F-4876-86ED-A7BFE065F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003934" y="778210"/>
            <a:ext cx="5706102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주간보고서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작품명</a:t>
            </a:r>
            <a:r>
              <a:rPr lang="en-US" altLang="ko-KR" sz="2000" b="1" dirty="0"/>
              <a:t>: MBS(Multi Business Service)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ko-KR" altLang="en-US" sz="1400" b="1" dirty="0"/>
              <a:t>소프트웨어응용학부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학년</a:t>
            </a: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en-US" altLang="ko-KR" sz="1400" b="1" dirty="0"/>
              <a:t>201501164 </a:t>
            </a:r>
            <a:r>
              <a:rPr lang="ko-KR" altLang="en-US" sz="1400" b="1" dirty="0"/>
              <a:t>김민규</a:t>
            </a:r>
            <a:endParaRPr lang="en-US" altLang="ko-KR" sz="1400" b="1" dirty="0"/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세션 유지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A7B73B-1237-475B-823A-3D801FB33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27" y="1468056"/>
            <a:ext cx="2064384" cy="20591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51BACD-E3DF-4BD6-941C-E8AB8FFD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101" y="1013016"/>
            <a:ext cx="4273108" cy="4550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33BD690-8078-46F4-B2DC-AED85B4D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101" y="2107753"/>
            <a:ext cx="4273108" cy="4550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F2CB93E-E551-4EB1-B9D8-4E637248E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101" y="3202491"/>
            <a:ext cx="6405822" cy="3122755"/>
          </a:xfrm>
          <a:prstGeom prst="rect">
            <a:avLst/>
          </a:prstGeom>
        </p:spPr>
      </p:pic>
      <p:sp>
        <p:nvSpPr>
          <p:cNvPr id="24" name="액자 23">
            <a:extLst>
              <a:ext uri="{FF2B5EF4-FFF2-40B4-BE49-F238E27FC236}">
                <a16:creationId xmlns:a16="http://schemas.microsoft.com/office/drawing/2014/main" id="{3732ECCC-1E56-4E30-AF04-7D1D95B2A8F9}"/>
              </a:ext>
            </a:extLst>
          </p:cNvPr>
          <p:cNvSpPr/>
          <p:nvPr/>
        </p:nvSpPr>
        <p:spPr>
          <a:xfrm>
            <a:off x="1051559" y="2845214"/>
            <a:ext cx="1643829" cy="259469"/>
          </a:xfrm>
          <a:prstGeom prst="frame">
            <a:avLst>
              <a:gd name="adj1" fmla="val 4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CCCE57B-F414-4320-805E-AFE95AC96B82}"/>
              </a:ext>
            </a:extLst>
          </p:cNvPr>
          <p:cNvSpPr/>
          <p:nvPr/>
        </p:nvSpPr>
        <p:spPr>
          <a:xfrm rot="20017047">
            <a:off x="3029316" y="1426309"/>
            <a:ext cx="429652" cy="23690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79EF4523-2F7D-47F6-B9F2-A4F9BDBB29AB}"/>
              </a:ext>
            </a:extLst>
          </p:cNvPr>
          <p:cNvSpPr/>
          <p:nvPr/>
        </p:nvSpPr>
        <p:spPr>
          <a:xfrm rot="5400000">
            <a:off x="5435951" y="1649197"/>
            <a:ext cx="429652" cy="23690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ED125B7-51A7-41A2-AE53-F7EFD9C8C372}"/>
              </a:ext>
            </a:extLst>
          </p:cNvPr>
          <p:cNvSpPr/>
          <p:nvPr/>
        </p:nvSpPr>
        <p:spPr>
          <a:xfrm rot="5400000">
            <a:off x="5435950" y="2764191"/>
            <a:ext cx="429652" cy="23690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5D72F432-E280-428C-ABF9-F538BA4705E0}"/>
              </a:ext>
            </a:extLst>
          </p:cNvPr>
          <p:cNvSpPr/>
          <p:nvPr/>
        </p:nvSpPr>
        <p:spPr>
          <a:xfrm>
            <a:off x="5884566" y="1163802"/>
            <a:ext cx="737364" cy="158537"/>
          </a:xfrm>
          <a:prstGeom prst="frame">
            <a:avLst>
              <a:gd name="adj1" fmla="val 4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액자 40">
            <a:extLst>
              <a:ext uri="{FF2B5EF4-FFF2-40B4-BE49-F238E27FC236}">
                <a16:creationId xmlns:a16="http://schemas.microsoft.com/office/drawing/2014/main" id="{D46D0559-66F3-4B25-B341-6EE4A5BB94C6}"/>
              </a:ext>
            </a:extLst>
          </p:cNvPr>
          <p:cNvSpPr/>
          <p:nvPr/>
        </p:nvSpPr>
        <p:spPr>
          <a:xfrm>
            <a:off x="5884566" y="2248038"/>
            <a:ext cx="737364" cy="158537"/>
          </a:xfrm>
          <a:prstGeom prst="frame">
            <a:avLst>
              <a:gd name="adj1" fmla="val 4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액자 45">
            <a:extLst>
              <a:ext uri="{FF2B5EF4-FFF2-40B4-BE49-F238E27FC236}">
                <a16:creationId xmlns:a16="http://schemas.microsoft.com/office/drawing/2014/main" id="{26A5432C-A8F7-447C-9268-9C9AE6A46F4C}"/>
              </a:ext>
            </a:extLst>
          </p:cNvPr>
          <p:cNvSpPr/>
          <p:nvPr/>
        </p:nvSpPr>
        <p:spPr>
          <a:xfrm>
            <a:off x="3592101" y="3204557"/>
            <a:ext cx="633264" cy="142991"/>
          </a:xfrm>
          <a:prstGeom prst="frame">
            <a:avLst>
              <a:gd name="adj1" fmla="val 4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95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5" grpId="0" animBg="1"/>
      <p:bldP spid="36" grpId="0" animBg="1"/>
      <p:bldP spid="38" grpId="0" animBg="1"/>
      <p:bldP spid="41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메모기능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D19B0D-842C-4420-9D77-833EEA9E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9" y="1298127"/>
            <a:ext cx="4553086" cy="1263536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7E66E09E-4A36-46D9-B820-DABC3B77EA6C}"/>
              </a:ext>
            </a:extLst>
          </p:cNvPr>
          <p:cNvSpPr/>
          <p:nvPr/>
        </p:nvSpPr>
        <p:spPr>
          <a:xfrm>
            <a:off x="5223726" y="2016571"/>
            <a:ext cx="211154" cy="101529"/>
          </a:xfrm>
          <a:prstGeom prst="frame">
            <a:avLst>
              <a:gd name="adj1" fmla="val 4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801AAF0-E7C8-4312-96CD-212EA403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721" y="1298128"/>
            <a:ext cx="5093173" cy="1263536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EC1E1FA-DAD1-4424-AB31-EA1B98BB7AFF}"/>
              </a:ext>
            </a:extLst>
          </p:cNvPr>
          <p:cNvSpPr/>
          <p:nvPr/>
        </p:nvSpPr>
        <p:spPr>
          <a:xfrm>
            <a:off x="5535427" y="1830432"/>
            <a:ext cx="429652" cy="23690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949598E-87A3-4B6F-9A92-6CBE3FC3249F}"/>
              </a:ext>
            </a:extLst>
          </p:cNvPr>
          <p:cNvSpPr/>
          <p:nvPr/>
        </p:nvSpPr>
        <p:spPr>
          <a:xfrm rot="5400000">
            <a:off x="2955287" y="2873622"/>
            <a:ext cx="429652" cy="23690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0F2D9325-53D7-4790-8DDF-D2A1BF1C1929}"/>
              </a:ext>
            </a:extLst>
          </p:cNvPr>
          <p:cNvSpPr/>
          <p:nvPr/>
        </p:nvSpPr>
        <p:spPr>
          <a:xfrm>
            <a:off x="3022120" y="2448229"/>
            <a:ext cx="295988" cy="101529"/>
          </a:xfrm>
          <a:prstGeom prst="frame">
            <a:avLst>
              <a:gd name="adj1" fmla="val 4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3590261-BA68-4C67-88F3-9CE9E951F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04" y="3578986"/>
            <a:ext cx="4541181" cy="2294492"/>
          </a:xfrm>
          <a:prstGeom prst="rect">
            <a:avLst/>
          </a:prstGeom>
        </p:spPr>
      </p:pic>
      <p:sp>
        <p:nvSpPr>
          <p:cNvPr id="23" name="액자 22">
            <a:extLst>
              <a:ext uri="{FF2B5EF4-FFF2-40B4-BE49-F238E27FC236}">
                <a16:creationId xmlns:a16="http://schemas.microsoft.com/office/drawing/2014/main" id="{2BA25AD4-8B25-4EE3-9F5F-899EF804A5B0}"/>
              </a:ext>
            </a:extLst>
          </p:cNvPr>
          <p:cNvSpPr/>
          <p:nvPr/>
        </p:nvSpPr>
        <p:spPr>
          <a:xfrm>
            <a:off x="3068936" y="5654606"/>
            <a:ext cx="219629" cy="142570"/>
          </a:xfrm>
          <a:prstGeom prst="frame">
            <a:avLst>
              <a:gd name="adj1" fmla="val 4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740050E-7A67-4232-A793-42A27E9CEB33}"/>
              </a:ext>
            </a:extLst>
          </p:cNvPr>
          <p:cNvSpPr/>
          <p:nvPr/>
        </p:nvSpPr>
        <p:spPr>
          <a:xfrm>
            <a:off x="5535427" y="4698953"/>
            <a:ext cx="429652" cy="23690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DE7322C-BCEC-4708-A86C-765C39F8B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128" y="4078338"/>
            <a:ext cx="5088293" cy="1442658"/>
          </a:xfrm>
          <a:prstGeom prst="rect">
            <a:avLst/>
          </a:prstGeom>
        </p:spPr>
      </p:pic>
      <p:sp>
        <p:nvSpPr>
          <p:cNvPr id="27" name="액자 26">
            <a:extLst>
              <a:ext uri="{FF2B5EF4-FFF2-40B4-BE49-F238E27FC236}">
                <a16:creationId xmlns:a16="http://schemas.microsoft.com/office/drawing/2014/main" id="{BCB2FE79-C05C-4F6C-B9F0-5CB10CC359F2}"/>
              </a:ext>
            </a:extLst>
          </p:cNvPr>
          <p:cNvSpPr/>
          <p:nvPr/>
        </p:nvSpPr>
        <p:spPr>
          <a:xfrm>
            <a:off x="6029660" y="5167523"/>
            <a:ext cx="5117234" cy="199348"/>
          </a:xfrm>
          <a:prstGeom prst="frame">
            <a:avLst>
              <a:gd name="adj1" fmla="val 4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55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메모기능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304314-709F-4F3B-AFDA-9C8A72128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24" y="1423180"/>
            <a:ext cx="4684733" cy="12903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7B77FF-3AD7-41E0-B3AA-168BBC44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661" y="2338341"/>
            <a:ext cx="4060559" cy="20069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8DC675C-5AD3-444C-A978-78669F95A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970" y="2347809"/>
            <a:ext cx="4057250" cy="20305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893E4B6-9B52-46A6-ABA4-B6D57E300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59" y="4295734"/>
            <a:ext cx="4663698" cy="1303158"/>
          </a:xfrm>
          <a:prstGeom prst="rect">
            <a:avLst/>
          </a:prstGeom>
        </p:spPr>
      </p:pic>
      <p:sp>
        <p:nvSpPr>
          <p:cNvPr id="21" name="액자 20">
            <a:extLst>
              <a:ext uri="{FF2B5EF4-FFF2-40B4-BE49-F238E27FC236}">
                <a16:creationId xmlns:a16="http://schemas.microsoft.com/office/drawing/2014/main" id="{E63D6F53-C25C-4D5B-BEC4-BBCA357B8810}"/>
              </a:ext>
            </a:extLst>
          </p:cNvPr>
          <p:cNvSpPr/>
          <p:nvPr/>
        </p:nvSpPr>
        <p:spPr>
          <a:xfrm>
            <a:off x="2501240" y="2306272"/>
            <a:ext cx="295988" cy="101529"/>
          </a:xfrm>
          <a:prstGeom prst="frame">
            <a:avLst>
              <a:gd name="adj1" fmla="val 4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1E7A96A-A4C9-4369-977D-695743A72DF6}"/>
              </a:ext>
            </a:extLst>
          </p:cNvPr>
          <p:cNvSpPr/>
          <p:nvPr/>
        </p:nvSpPr>
        <p:spPr>
          <a:xfrm rot="1191225">
            <a:off x="6021583" y="2506774"/>
            <a:ext cx="429652" cy="23690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8B07F052-E280-4574-8A9C-A204DD7EECC5}"/>
              </a:ext>
            </a:extLst>
          </p:cNvPr>
          <p:cNvSpPr/>
          <p:nvPr/>
        </p:nvSpPr>
        <p:spPr>
          <a:xfrm>
            <a:off x="6803917" y="2861873"/>
            <a:ext cx="295988" cy="101529"/>
          </a:xfrm>
          <a:prstGeom prst="frame">
            <a:avLst>
              <a:gd name="adj1" fmla="val 4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82D55E9-EFC3-4E60-A424-637E0D4BA383}"/>
              </a:ext>
            </a:extLst>
          </p:cNvPr>
          <p:cNvSpPr/>
          <p:nvPr/>
        </p:nvSpPr>
        <p:spPr>
          <a:xfrm rot="9197714">
            <a:off x="5959326" y="4149997"/>
            <a:ext cx="429652" cy="23690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7DC03DB2-2B9C-4EAA-90BA-26482A5D589D}"/>
              </a:ext>
            </a:extLst>
          </p:cNvPr>
          <p:cNvSpPr/>
          <p:nvPr/>
        </p:nvSpPr>
        <p:spPr>
          <a:xfrm>
            <a:off x="2539893" y="5191841"/>
            <a:ext cx="295988" cy="101529"/>
          </a:xfrm>
          <a:prstGeom prst="frame">
            <a:avLst>
              <a:gd name="adj1" fmla="val 4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B005CA7D-2110-4C51-9E94-5ED53A3C218D}"/>
              </a:ext>
            </a:extLst>
          </p:cNvPr>
          <p:cNvSpPr/>
          <p:nvPr/>
        </p:nvSpPr>
        <p:spPr>
          <a:xfrm>
            <a:off x="8670242" y="4182298"/>
            <a:ext cx="234046" cy="151079"/>
          </a:xfrm>
          <a:prstGeom prst="frame">
            <a:avLst>
              <a:gd name="adj1" fmla="val 4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01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50985" y="565005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180206" y="1543612"/>
            <a:ext cx="5706102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697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20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김민규</cp:lastModifiedBy>
  <cp:revision>184</cp:revision>
  <dcterms:created xsi:type="dcterms:W3CDTF">2019-02-08T07:37:09Z</dcterms:created>
  <dcterms:modified xsi:type="dcterms:W3CDTF">2021-09-29T08:56:33Z</dcterms:modified>
</cp:coreProperties>
</file>