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302" r:id="rId3"/>
    <p:sldId id="303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60" d="100"/>
          <a:sy n="160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586683-E245-419B-842C-8910182C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3" y="1079393"/>
            <a:ext cx="3415177" cy="1899927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662ECBD9-D4FC-4E87-90AD-C4EF2FC9CBEB}"/>
              </a:ext>
            </a:extLst>
          </p:cNvPr>
          <p:cNvSpPr/>
          <p:nvPr/>
        </p:nvSpPr>
        <p:spPr>
          <a:xfrm>
            <a:off x="3830918" y="2841397"/>
            <a:ext cx="328706" cy="125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08A03F-3CF7-4B59-9EBD-3A4FB07959F6}"/>
              </a:ext>
            </a:extLst>
          </p:cNvPr>
          <p:cNvSpPr/>
          <p:nvPr/>
        </p:nvSpPr>
        <p:spPr>
          <a:xfrm>
            <a:off x="5962386" y="1863445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A5FFDD-1CE0-4097-8CEC-E8953BF9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32" y="1079393"/>
            <a:ext cx="2690037" cy="1887096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5F00FF69-8897-47D0-89F1-2767775D0E10}"/>
              </a:ext>
            </a:extLst>
          </p:cNvPr>
          <p:cNvSpPr/>
          <p:nvPr/>
        </p:nvSpPr>
        <p:spPr>
          <a:xfrm>
            <a:off x="3242236" y="1700280"/>
            <a:ext cx="328706" cy="125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30BBCA-F6EA-4748-B543-855DFD4A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67" y="3658765"/>
            <a:ext cx="3414543" cy="2276362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72CA058-07D4-4697-B7BA-32DC15673F81}"/>
              </a:ext>
            </a:extLst>
          </p:cNvPr>
          <p:cNvSpPr/>
          <p:nvPr/>
        </p:nvSpPr>
        <p:spPr>
          <a:xfrm rot="5400000">
            <a:off x="3798904" y="3164586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25529BDC-3DD9-47DD-BC93-F782082E4A92}"/>
              </a:ext>
            </a:extLst>
          </p:cNvPr>
          <p:cNvSpPr/>
          <p:nvPr/>
        </p:nvSpPr>
        <p:spPr>
          <a:xfrm>
            <a:off x="3995662" y="5738423"/>
            <a:ext cx="265562" cy="184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CEBF5A61-7AAA-422B-98B1-73847452FDB2}"/>
              </a:ext>
            </a:extLst>
          </p:cNvPr>
          <p:cNvSpPr/>
          <p:nvPr/>
        </p:nvSpPr>
        <p:spPr>
          <a:xfrm>
            <a:off x="3736076" y="5740263"/>
            <a:ext cx="265562" cy="184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C6AE1DF-840B-415D-8F6D-1A2489497BEA}"/>
              </a:ext>
            </a:extLst>
          </p:cNvPr>
          <p:cNvSpPr/>
          <p:nvPr/>
        </p:nvSpPr>
        <p:spPr>
          <a:xfrm>
            <a:off x="5962386" y="4711451"/>
            <a:ext cx="400370" cy="2533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B410BC1-547D-4B85-ACF1-2FFA9C21F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172" y="3662582"/>
            <a:ext cx="3194794" cy="2260592"/>
          </a:xfrm>
          <a:prstGeom prst="rect">
            <a:avLst/>
          </a:prstGeom>
        </p:spPr>
      </p:pic>
      <p:sp>
        <p:nvSpPr>
          <p:cNvPr id="40" name="액자 39">
            <a:extLst>
              <a:ext uri="{FF2B5EF4-FFF2-40B4-BE49-F238E27FC236}">
                <a16:creationId xmlns:a16="http://schemas.microsoft.com/office/drawing/2014/main" id="{13504980-8DF6-45AC-87B5-3F083171B280}"/>
              </a:ext>
            </a:extLst>
          </p:cNvPr>
          <p:cNvSpPr/>
          <p:nvPr/>
        </p:nvSpPr>
        <p:spPr>
          <a:xfrm>
            <a:off x="5439356" y="1702894"/>
            <a:ext cx="190479" cy="13339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27F98982-1658-499E-956B-2B3B770A7A9A}"/>
              </a:ext>
            </a:extLst>
          </p:cNvPr>
          <p:cNvSpPr/>
          <p:nvPr/>
        </p:nvSpPr>
        <p:spPr>
          <a:xfrm>
            <a:off x="3242236" y="2668725"/>
            <a:ext cx="1509058" cy="170832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2F88CE18-21FA-48FB-BAA3-3F2FCC52A1F8}"/>
              </a:ext>
            </a:extLst>
          </p:cNvPr>
          <p:cNvSpPr/>
          <p:nvPr/>
        </p:nvSpPr>
        <p:spPr>
          <a:xfrm>
            <a:off x="4853698" y="1644490"/>
            <a:ext cx="506583" cy="717299"/>
          </a:xfrm>
          <a:prstGeom prst="frame">
            <a:avLst>
              <a:gd name="adj1" fmla="val 49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8102440F-5D23-4964-B6A5-CAD04D5412AD}"/>
              </a:ext>
            </a:extLst>
          </p:cNvPr>
          <p:cNvSpPr/>
          <p:nvPr/>
        </p:nvSpPr>
        <p:spPr>
          <a:xfrm>
            <a:off x="3170242" y="4827494"/>
            <a:ext cx="825420" cy="137278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0" grpId="0" animBg="1"/>
      <p:bldP spid="33" grpId="0" animBg="1"/>
      <p:bldP spid="34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조직도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DF3B9E-FEFB-4367-94B4-F18693F7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65" y="913488"/>
            <a:ext cx="4450941" cy="5149850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EB9C0208-D9D0-41EF-A17B-D6073026A72C}"/>
              </a:ext>
            </a:extLst>
          </p:cNvPr>
          <p:cNvSpPr/>
          <p:nvPr/>
        </p:nvSpPr>
        <p:spPr>
          <a:xfrm>
            <a:off x="4436036" y="1498599"/>
            <a:ext cx="510614" cy="196851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5C674A2-9B15-4067-A2B1-67CF23C3E0C2}"/>
              </a:ext>
            </a:extLst>
          </p:cNvPr>
          <p:cNvSpPr/>
          <p:nvPr/>
        </p:nvSpPr>
        <p:spPr>
          <a:xfrm>
            <a:off x="4436036" y="1704417"/>
            <a:ext cx="510614" cy="264083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E8CEAAB-ACBC-48A2-8B11-3F0D3421B766}"/>
              </a:ext>
            </a:extLst>
          </p:cNvPr>
          <p:cNvSpPr/>
          <p:nvPr/>
        </p:nvSpPr>
        <p:spPr>
          <a:xfrm>
            <a:off x="4966166" y="1739815"/>
            <a:ext cx="907583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761AE085-7A85-4406-9853-7062C15445BE}"/>
              </a:ext>
            </a:extLst>
          </p:cNvPr>
          <p:cNvSpPr/>
          <p:nvPr/>
        </p:nvSpPr>
        <p:spPr>
          <a:xfrm>
            <a:off x="6066195" y="1739815"/>
            <a:ext cx="375485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CDD79756-AE80-4BA3-9BF5-B27179A8A431}"/>
              </a:ext>
            </a:extLst>
          </p:cNvPr>
          <p:cNvSpPr/>
          <p:nvPr/>
        </p:nvSpPr>
        <p:spPr>
          <a:xfrm>
            <a:off x="6634126" y="1732132"/>
            <a:ext cx="636028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23DE2739-D382-44A6-B43F-F27D65BA73EE}"/>
              </a:ext>
            </a:extLst>
          </p:cNvPr>
          <p:cNvSpPr/>
          <p:nvPr/>
        </p:nvSpPr>
        <p:spPr>
          <a:xfrm>
            <a:off x="7426464" y="1732132"/>
            <a:ext cx="326886" cy="178544"/>
          </a:xfrm>
          <a:prstGeom prst="frame">
            <a:avLst>
              <a:gd name="adj1" fmla="val 13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E1E6464-A3C9-4923-BE27-4BEEAFFBAF1B}"/>
              </a:ext>
            </a:extLst>
          </p:cNvPr>
          <p:cNvSpPr/>
          <p:nvPr/>
        </p:nvSpPr>
        <p:spPr>
          <a:xfrm>
            <a:off x="4064000" y="2165350"/>
            <a:ext cx="372036" cy="2800350"/>
          </a:xfrm>
          <a:prstGeom prst="leftBrace">
            <a:avLst>
              <a:gd name="adj1" fmla="val 32229"/>
              <a:gd name="adj2" fmla="val 4659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41E2C870-8311-43DF-AC00-757EF4EDEE30}"/>
              </a:ext>
            </a:extLst>
          </p:cNvPr>
          <p:cNvCxnSpPr>
            <a:stCxn id="18" idx="3"/>
          </p:cNvCxnSpPr>
          <p:nvPr/>
        </p:nvCxnSpPr>
        <p:spPr>
          <a:xfrm>
            <a:off x="6441680" y="1829087"/>
            <a:ext cx="2461020" cy="1898363"/>
          </a:xfrm>
          <a:prstGeom prst="curvedConnector3">
            <a:avLst>
              <a:gd name="adj1" fmla="val 2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1F6E84-11A1-42BA-8492-CE638EDDD2B0}"/>
              </a:ext>
            </a:extLst>
          </p:cNvPr>
          <p:cNvSpPr txBox="1"/>
          <p:nvPr/>
        </p:nvSpPr>
        <p:spPr>
          <a:xfrm>
            <a:off x="9006146" y="3358118"/>
            <a:ext cx="1839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링크 활성화 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해당인물과의 </a:t>
            </a:r>
            <a:endParaRPr lang="en-US" altLang="ko-KR" sz="1400" dirty="0"/>
          </a:p>
          <a:p>
            <a:r>
              <a:rPr lang="ko-KR" altLang="en-US" sz="1400" dirty="0"/>
              <a:t>    채팅으로 전환</a:t>
            </a:r>
          </a:p>
        </p:txBody>
      </p:sp>
    </p:spTree>
    <p:extLst>
      <p:ext uri="{BB962C8B-B14F-4D97-AF65-F5344CB8AC3E}">
        <p14:creationId xmlns:p14="http://schemas.microsoft.com/office/powerpoint/2010/main" val="386202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1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186</cp:revision>
  <dcterms:created xsi:type="dcterms:W3CDTF">2019-02-08T07:37:09Z</dcterms:created>
  <dcterms:modified xsi:type="dcterms:W3CDTF">2021-10-07T00:49:28Z</dcterms:modified>
</cp:coreProperties>
</file>